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7"/>
  </p:notesMasterIdLst>
  <p:handoutMasterIdLst>
    <p:handoutMasterId r:id="rId38"/>
  </p:handoutMasterIdLst>
  <p:sldIdLst>
    <p:sldId id="290" r:id="rId5"/>
    <p:sldId id="297" r:id="rId6"/>
    <p:sldId id="291" r:id="rId7"/>
    <p:sldId id="305" r:id="rId8"/>
    <p:sldId id="273" r:id="rId9"/>
    <p:sldId id="276" r:id="rId10"/>
    <p:sldId id="299" r:id="rId11"/>
    <p:sldId id="300" r:id="rId12"/>
    <p:sldId id="304" r:id="rId13"/>
    <p:sldId id="292" r:id="rId14"/>
    <p:sldId id="303" r:id="rId15"/>
    <p:sldId id="278" r:id="rId16"/>
    <p:sldId id="306" r:id="rId17"/>
    <p:sldId id="307" r:id="rId18"/>
    <p:sldId id="308" r:id="rId19"/>
    <p:sldId id="258" r:id="rId20"/>
    <p:sldId id="309" r:id="rId21"/>
    <p:sldId id="311" r:id="rId22"/>
    <p:sldId id="268" r:id="rId23"/>
    <p:sldId id="313" r:id="rId24"/>
    <p:sldId id="312" r:id="rId25"/>
    <p:sldId id="315" r:id="rId26"/>
    <p:sldId id="314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289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E3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602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s-MX" sz="2100" b="1" noProof="0" dirty="0">
              <a:solidFill>
                <a:schemeClr val="accent1">
                  <a:lumMod val="75000"/>
                </a:schemeClr>
              </a:solidFill>
            </a:rPr>
            <a:t>Introducción</a:t>
          </a:r>
        </a:p>
        <a:p>
          <a:r>
            <a:rPr lang="es-MX" sz="1800" noProof="0" dirty="0">
              <a:solidFill>
                <a:schemeClr val="bg2">
                  <a:lumMod val="50000"/>
                </a:schemeClr>
              </a:solidFill>
            </a:rPr>
            <a:t>Porqué, cuándo, cómo y dónde de HTML 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Prerrequisitos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Debo programar en text </a:t>
          </a:r>
          <a:r>
            <a:rPr lang="es-MX" sz="1800" kern="1200" noProof="0" dirty="0" err="1">
              <a:solidFill>
                <a:schemeClr val="bg2">
                  <a:lumMod val="50000"/>
                </a:schemeClr>
              </a:solidFill>
            </a:rPr>
            <a:t>pad</a:t>
          </a: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 o un IDE?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HTML Deep </a:t>
          </a:r>
          <a:r>
            <a:rPr lang="es-MX" sz="2100" b="1" kern="1200" noProof="0" dirty="0" err="1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Dive</a:t>
          </a:r>
          <a:endParaRPr lang="es-MX" sz="2100" b="1" kern="1200" noProof="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Estructura, tags, consideraciones + curso intensivo de indentación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CSS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Porqué y cómo de CSS + selectores, mediciones y cuerpo 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Javascript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Breve introducción, conceptos básicos. ¿Frameworks y paquetes?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BC8B513E-0015-4362-92A3-58190B244574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Historia y Avances</a:t>
          </a:r>
          <a:r>
            <a:rPr lang="es-MX" sz="2100" b="1" kern="1200" baseline="30000" noProof="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*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¿Cómo llegamos al presente?</a:t>
          </a:r>
        </a:p>
      </dgm:t>
    </dgm:pt>
    <dgm:pt modelId="{9D5E50FE-269D-47F6-8D14-BFE9A10EA94F}" type="parTrans" cxnId="{C51F9E99-57D8-403D-AACC-94F86C147FD1}">
      <dgm:prSet/>
      <dgm:spPr/>
      <dgm:t>
        <a:bodyPr/>
        <a:lstStyle/>
        <a:p>
          <a:endParaRPr lang="es-MX"/>
        </a:p>
      </dgm:t>
    </dgm:pt>
    <dgm:pt modelId="{D16392DB-B293-46EA-B84B-09ABA58FB710}" type="sibTrans" cxnId="{C51F9E99-57D8-403D-AACC-94F86C147FD1}">
      <dgm:prSet/>
      <dgm:spPr/>
      <dgm:t>
        <a:bodyPr/>
        <a:lstStyle/>
        <a:p>
          <a:endParaRPr lang="es-MX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</dgm:pt>
    <dgm:pt modelId="{8B70BCB8-2CA8-4281-8C3E-9646AA407DE2}" type="pres">
      <dgm:prSet presAssocID="{2EE95FC5-CD6B-4A50-9262-DC414E16C3EA}" presName="node" presStyleLbl="node1" presStyleIdx="0" presStyleCnt="6" custScaleX="115064" custLinFactNeighborX="976">
        <dgm:presLayoutVars>
          <dgm:bulletEnabled val="1"/>
        </dgm:presLayoutVars>
      </dgm:prSet>
      <dgm:spPr/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6" custScaleX="115064" custLinFactNeighborX="976">
        <dgm:presLayoutVars>
          <dgm:bulletEnabled val="1"/>
        </dgm:presLayoutVars>
      </dgm:prSet>
      <dgm:spPr/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6" custScaleX="115064" custLinFactNeighborX="976">
        <dgm:presLayoutVars>
          <dgm:bulletEnabled val="1"/>
        </dgm:presLayoutVars>
      </dgm:prSet>
      <dgm:spPr/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6" custScaleX="115064" custLinFactNeighborX="976">
        <dgm:presLayoutVars>
          <dgm:bulletEnabled val="1"/>
        </dgm:presLayoutVars>
      </dgm:prSet>
      <dgm:spPr/>
    </dgm:pt>
    <dgm:pt modelId="{4F5C547E-E40F-424A-82FA-BB8EDB1515B0}" type="pres">
      <dgm:prSet presAssocID="{2804F27C-9BA9-4D07-AB02-74BE7DFA2C0E}" presName="sibTrans" presStyleCnt="0"/>
      <dgm:spPr/>
    </dgm:pt>
    <dgm:pt modelId="{435C0E89-FD70-4DD9-A771-832DBFC9ACBC}" type="pres">
      <dgm:prSet presAssocID="{C2F8C7F7-44C4-414A-BCCD-56E91DD0A777}" presName="node" presStyleLbl="node1" presStyleIdx="4" presStyleCnt="6" custScaleX="115064" custLinFactNeighborX="976">
        <dgm:presLayoutVars>
          <dgm:bulletEnabled val="1"/>
        </dgm:presLayoutVars>
      </dgm:prSet>
      <dgm:spPr/>
    </dgm:pt>
    <dgm:pt modelId="{FA52D544-09D6-4BB5-98A2-FB18414287A2}" type="pres">
      <dgm:prSet presAssocID="{4E39967D-43EF-4F15-814A-2F491D900D43}" presName="sibTrans" presStyleCnt="0"/>
      <dgm:spPr/>
    </dgm:pt>
    <dgm:pt modelId="{E7406885-B7D1-4FE3-A228-F87DE85DAB1F}" type="pres">
      <dgm:prSet presAssocID="{BC8B513E-0015-4362-92A3-58190B244574}" presName="node" presStyleLbl="node1" presStyleIdx="5" presStyleCnt="6" custScaleX="115064" custLinFactNeighborX="976">
        <dgm:presLayoutVars>
          <dgm:bulletEnabled val="1"/>
        </dgm:presLayoutVars>
      </dgm:prSet>
      <dgm:spPr/>
    </dgm:pt>
  </dgm:ptLst>
  <dgm:cxnLst>
    <dgm:cxn modelId="{6C4DD405-5113-4D0E-A52B-1CF6E660D3A6}" type="presOf" srcId="{BC8B513E-0015-4362-92A3-58190B244574}" destId="{E7406885-B7D1-4FE3-A228-F87DE85DAB1F}" srcOrd="0" destOrd="0" presId="urn:microsoft.com/office/officeart/2005/8/layout/default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C51F9E99-57D8-403D-AACC-94F86C147FD1}" srcId="{D0F07F19-1F50-4B42-A7A0-278DF9D25BB1}" destId="{BC8B513E-0015-4362-92A3-58190B244574}" srcOrd="5" destOrd="0" parTransId="{9D5E50FE-269D-47F6-8D14-BFE9A10EA94F}" sibTransId="{D16392DB-B293-46EA-B84B-09ABA58FB710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CBB0F55F-5C58-443F-989A-EC667A9C4731}" type="presParOf" srcId="{40FE0EB9-B287-43F6-ABB4-527CB1B94B4A}" destId="{435C0E89-FD70-4DD9-A771-832DBFC9ACBC}" srcOrd="8" destOrd="0" presId="urn:microsoft.com/office/officeart/2005/8/layout/default"/>
    <dgm:cxn modelId="{DFE8A431-07AA-478C-AF3C-64A791CF1773}" type="presParOf" srcId="{40FE0EB9-B287-43F6-ABB4-527CB1B94B4A}" destId="{FA52D544-09D6-4BB5-98A2-FB18414287A2}" srcOrd="9" destOrd="0" presId="urn:microsoft.com/office/officeart/2005/8/layout/default"/>
    <dgm:cxn modelId="{5B6B5E14-144D-44E5-A17A-1336C6E64926}" type="presParOf" srcId="{40FE0EB9-B287-43F6-ABB4-527CB1B94B4A}" destId="{E7406885-B7D1-4FE3-A228-F87DE85DAB1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7084B800-7E1D-4DA6-89C0-37EA52DDBCB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MX" sz="2100" dirty="0">
              <a:solidFill>
                <a:schemeClr val="bg2">
                  <a:lumMod val="50000"/>
                </a:schemeClr>
              </a:solidFill>
            </a:rPr>
            <a:t>Herramientas Online</a:t>
          </a:r>
          <a:endParaRPr lang="ru-RU" sz="2100" dirty="0">
            <a:solidFill>
              <a:schemeClr val="bg2">
                <a:lumMod val="50000"/>
              </a:schemeClr>
            </a:solidFill>
          </a:endParaRPr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MX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Procesador de Texto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MX" sz="2100" kern="1200" noProof="0" dirty="0" err="1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IDE’s</a:t>
          </a:r>
          <a:r>
            <a:rPr lang="es-MX" sz="2100" kern="1200" noProof="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dedicados</a:t>
          </a:r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BEBE168A-5E85-43CC-B9BA-D1974F9A5753}" type="pres">
      <dgm:prSet presAssocID="{592373DC-11B1-4708-92E2-E1B8EB8D76D8}" presName="root" presStyleCnt="0">
        <dgm:presLayoutVars>
          <dgm:dir/>
          <dgm:resizeHandles val="exact"/>
        </dgm:presLayoutVars>
      </dgm:prSet>
      <dgm:spPr/>
    </dgm:pt>
    <dgm:pt modelId="{6F7D1589-E38C-4EEF-8940-633D1FA307AE}" type="pres">
      <dgm:prSet presAssocID="{7084B800-7E1D-4DA6-89C0-37EA52DDBCB8}" presName="compNode" presStyleCnt="0"/>
      <dgm:spPr/>
    </dgm:pt>
    <dgm:pt modelId="{5055791F-FD8B-4C95-BE9E-DCA1684759AE}" type="pres">
      <dgm:prSet presAssocID="{7084B800-7E1D-4DA6-89C0-37EA52DDBCB8}" presName="bgRect" presStyleLbl="bgShp" presStyleIdx="0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A2A1665-F91D-4C16-A420-BA5DD166AEE3}" type="pres">
      <dgm:prSet presAssocID="{7084B800-7E1D-4DA6-89C0-37EA52DDBC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BD51AD2-3E0A-4639-9A99-2EB58CCE5B59}" type="pres">
      <dgm:prSet presAssocID="{7084B800-7E1D-4DA6-89C0-37EA52DDBCB8}" presName="spaceRect" presStyleCnt="0"/>
      <dgm:spPr/>
    </dgm:pt>
    <dgm:pt modelId="{C777032A-9475-4396-9274-DE9A78A74CC0}" type="pres">
      <dgm:prSet presAssocID="{7084B800-7E1D-4DA6-89C0-37EA52DDBCB8}" presName="parTx" presStyleLbl="revTx" presStyleIdx="0" presStyleCnt="3" custLinFactNeighborX="-5805">
        <dgm:presLayoutVars>
          <dgm:chMax val="0"/>
          <dgm:chPref val="0"/>
        </dgm:presLayoutVars>
      </dgm:prSet>
      <dgm:spPr/>
    </dgm:pt>
    <dgm:pt modelId="{E8F86784-F939-4DC2-B805-3A2239B0770F}" type="pres">
      <dgm:prSet presAssocID="{29667D30-8073-4626-A65C-0442C9DA4455}" presName="sibTrans" presStyleCnt="0"/>
      <dgm:spPr/>
    </dgm:pt>
    <dgm:pt modelId="{B1715078-3176-4DF1-A2E4-CA69BD0DE3DE}" type="pres">
      <dgm:prSet presAssocID="{4786322A-3DB1-4B13-A039-9C2B4BD33902}" presName="compNode" presStyleCnt="0"/>
      <dgm:spPr/>
    </dgm:pt>
    <dgm:pt modelId="{7CF4F8AE-2437-4954-B698-495A078F9E64}" type="pres">
      <dgm:prSet presAssocID="{4786322A-3DB1-4B13-A039-9C2B4BD33902}" presName="bgRect" presStyleLbl="bgShp" presStyleIdx="1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321B0D94-DDA9-4A26-A4C1-0608CDA16D85}" type="pres">
      <dgm:prSet presAssocID="{4786322A-3DB1-4B13-A039-9C2B4BD339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B38183A-C137-4797-A6AA-5032FB424C80}" type="pres">
      <dgm:prSet presAssocID="{4786322A-3DB1-4B13-A039-9C2B4BD33902}" presName="spaceRect" presStyleCnt="0"/>
      <dgm:spPr/>
    </dgm:pt>
    <dgm:pt modelId="{8988E990-E700-4C93-BC55-7BF7864AEFFE}" type="pres">
      <dgm:prSet presAssocID="{4786322A-3DB1-4B13-A039-9C2B4BD33902}" presName="parTx" presStyleLbl="revTx" presStyleIdx="1" presStyleCnt="3" custLinFactNeighborX="-5805">
        <dgm:presLayoutVars>
          <dgm:chMax val="0"/>
          <dgm:chPref val="0"/>
        </dgm:presLayoutVars>
      </dgm:prSet>
      <dgm:spPr/>
    </dgm:pt>
    <dgm:pt modelId="{3E0BA4B3-4753-4805-92FA-4429EA7CC897}" type="pres">
      <dgm:prSet presAssocID="{7D0A801E-90E9-4D73-A31E-D58F04D3BBF2}" presName="sibTrans" presStyleCnt="0"/>
      <dgm:spPr/>
    </dgm:pt>
    <dgm:pt modelId="{8AC38D62-D40A-4C03-90E4-2F61E807B6F4}" type="pres">
      <dgm:prSet presAssocID="{5A259F57-B5C4-40C5-939D-A7C21B16FB47}" presName="compNode" presStyleCnt="0"/>
      <dgm:spPr/>
    </dgm:pt>
    <dgm:pt modelId="{362B79DA-BFF8-4895-8DC9-BC10460633E8}" type="pres">
      <dgm:prSet presAssocID="{5A259F57-B5C4-40C5-939D-A7C21B16FB47}" presName="bgRect" presStyleLbl="bgShp" presStyleIdx="2" presStyleCnt="3"/>
      <dgm:spPr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</dgm:pt>
    <dgm:pt modelId="{A71047BA-937F-4A10-B7D6-5EC59061C5B1}" type="pres">
      <dgm:prSet presAssocID="{5A259F57-B5C4-40C5-939D-A7C21B16FB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B9852C8-8257-43A9-A364-D7E0EB36D00C}" type="pres">
      <dgm:prSet presAssocID="{5A259F57-B5C4-40C5-939D-A7C21B16FB47}" presName="spaceRect" presStyleCnt="0"/>
      <dgm:spPr/>
    </dgm:pt>
    <dgm:pt modelId="{11601319-DCBD-4A85-BAD2-A1583DEC0D33}" type="pres">
      <dgm:prSet presAssocID="{5A259F57-B5C4-40C5-939D-A7C21B16FB47}" presName="parTx" presStyleLbl="revTx" presStyleIdx="2" presStyleCnt="3" custLinFactNeighborX="-5805">
        <dgm:presLayoutVars>
          <dgm:chMax val="0"/>
          <dgm:chPref val="0"/>
        </dgm:presLayoutVars>
      </dgm:prSet>
      <dgm:spPr/>
    </dgm:pt>
  </dgm:ptLst>
  <dgm:cxnLst>
    <dgm:cxn modelId="{F2303A0F-C26C-A347-822C-DA097F252A6B}" type="presOf" srcId="{5A259F57-B5C4-40C5-939D-A7C21B16FB47}" destId="{11601319-DCBD-4A85-BAD2-A1583DEC0D33}" srcOrd="0" destOrd="0" presId="urn:microsoft.com/office/officeart/2018/2/layout/IconVerticalSolidList"/>
    <dgm:cxn modelId="{63841A12-C18B-1141-BB66-67F94352C339}" type="presOf" srcId="{7084B800-7E1D-4DA6-89C0-37EA52DDBCB8}" destId="{C777032A-9475-4396-9274-DE9A78A74CC0}" srcOrd="0" destOrd="0" presId="urn:microsoft.com/office/officeart/2018/2/layout/IconVerticalSolidList"/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9B527D63-3134-1743-961D-BB943F9BC328}" type="presOf" srcId="{4786322A-3DB1-4B13-A039-9C2B4BD33902}" destId="{8988E990-E700-4C93-BC55-7BF7864AEFFE}" srcOrd="0" destOrd="0" presId="urn:microsoft.com/office/officeart/2018/2/layout/IconVerticalSolidList"/>
    <dgm:cxn modelId="{99FCC3A2-7D1A-B343-BC04-AA140FF8D6F7}" type="presOf" srcId="{592373DC-11B1-4708-92E2-E1B8EB8D76D8}" destId="{BEBE168A-5E85-43CC-B9BA-D1974F9A5753}" srcOrd="0" destOrd="0" presId="urn:microsoft.com/office/officeart/2018/2/layout/IconVerticalSolidList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C6A6010-62D0-E741-9ED3-0E0A4F187C22}" type="presParOf" srcId="{BEBE168A-5E85-43CC-B9BA-D1974F9A5753}" destId="{6F7D1589-E38C-4EEF-8940-633D1FA307AE}" srcOrd="0" destOrd="0" presId="urn:microsoft.com/office/officeart/2018/2/layout/IconVerticalSolidList"/>
    <dgm:cxn modelId="{3651A24D-686D-D14B-8701-AFB991DD91A7}" type="presParOf" srcId="{6F7D1589-E38C-4EEF-8940-633D1FA307AE}" destId="{5055791F-FD8B-4C95-BE9E-DCA1684759AE}" srcOrd="0" destOrd="0" presId="urn:microsoft.com/office/officeart/2018/2/layout/IconVerticalSolidList"/>
    <dgm:cxn modelId="{7B546F74-9BC9-8B4A-907D-549F35C2FD3E}" type="presParOf" srcId="{6F7D1589-E38C-4EEF-8940-633D1FA307AE}" destId="{3A2A1665-F91D-4C16-A420-BA5DD166AEE3}" srcOrd="1" destOrd="0" presId="urn:microsoft.com/office/officeart/2018/2/layout/IconVerticalSolidList"/>
    <dgm:cxn modelId="{E8DFB209-C627-2849-A9A8-82FA4FE3CBC9}" type="presParOf" srcId="{6F7D1589-E38C-4EEF-8940-633D1FA307AE}" destId="{2BD51AD2-3E0A-4639-9A99-2EB58CCE5B59}" srcOrd="2" destOrd="0" presId="urn:microsoft.com/office/officeart/2018/2/layout/IconVerticalSolidList"/>
    <dgm:cxn modelId="{366B5496-FD7E-304F-8B99-D11946F94228}" type="presParOf" srcId="{6F7D1589-E38C-4EEF-8940-633D1FA307AE}" destId="{C777032A-9475-4396-9274-DE9A78A74CC0}" srcOrd="3" destOrd="0" presId="urn:microsoft.com/office/officeart/2018/2/layout/IconVerticalSolidList"/>
    <dgm:cxn modelId="{DE81DE76-EB46-0649-BD1A-C07B117C077E}" type="presParOf" srcId="{BEBE168A-5E85-43CC-B9BA-D1974F9A5753}" destId="{E8F86784-F939-4DC2-B805-3A2239B0770F}" srcOrd="1" destOrd="0" presId="urn:microsoft.com/office/officeart/2018/2/layout/IconVerticalSolidList"/>
    <dgm:cxn modelId="{81974EFD-7ED7-404C-A7EA-97800BA1897B}" type="presParOf" srcId="{BEBE168A-5E85-43CC-B9BA-D1974F9A5753}" destId="{B1715078-3176-4DF1-A2E4-CA69BD0DE3DE}" srcOrd="2" destOrd="0" presId="urn:microsoft.com/office/officeart/2018/2/layout/IconVerticalSolidList"/>
    <dgm:cxn modelId="{7B2034C8-584E-E84E-8A99-1E4DA478C58D}" type="presParOf" srcId="{B1715078-3176-4DF1-A2E4-CA69BD0DE3DE}" destId="{7CF4F8AE-2437-4954-B698-495A078F9E64}" srcOrd="0" destOrd="0" presId="urn:microsoft.com/office/officeart/2018/2/layout/IconVerticalSolidList"/>
    <dgm:cxn modelId="{EBEFAFAD-B5F2-8F47-8319-9C351553D79B}" type="presParOf" srcId="{B1715078-3176-4DF1-A2E4-CA69BD0DE3DE}" destId="{321B0D94-DDA9-4A26-A4C1-0608CDA16D85}" srcOrd="1" destOrd="0" presId="urn:microsoft.com/office/officeart/2018/2/layout/IconVerticalSolidList"/>
    <dgm:cxn modelId="{0C0BCCB3-B2AC-DB41-9209-8BD32F39E7CA}" type="presParOf" srcId="{B1715078-3176-4DF1-A2E4-CA69BD0DE3DE}" destId="{6B38183A-C137-4797-A6AA-5032FB424C80}" srcOrd="2" destOrd="0" presId="urn:microsoft.com/office/officeart/2018/2/layout/IconVerticalSolidList"/>
    <dgm:cxn modelId="{6AF7860D-FDAE-D944-A15C-8365DBB36ED6}" type="presParOf" srcId="{B1715078-3176-4DF1-A2E4-CA69BD0DE3DE}" destId="{8988E990-E700-4C93-BC55-7BF7864AEFFE}" srcOrd="3" destOrd="0" presId="urn:microsoft.com/office/officeart/2018/2/layout/IconVerticalSolidList"/>
    <dgm:cxn modelId="{CD041CC3-1B2B-0A49-8583-652223566037}" type="presParOf" srcId="{BEBE168A-5E85-43CC-B9BA-D1974F9A5753}" destId="{3E0BA4B3-4753-4805-92FA-4429EA7CC897}" srcOrd="3" destOrd="0" presId="urn:microsoft.com/office/officeart/2018/2/layout/IconVerticalSolidList"/>
    <dgm:cxn modelId="{C79D7556-5663-3B45-856D-8AD7077904A0}" type="presParOf" srcId="{BEBE168A-5E85-43CC-B9BA-D1974F9A5753}" destId="{8AC38D62-D40A-4C03-90E4-2F61E807B6F4}" srcOrd="4" destOrd="0" presId="urn:microsoft.com/office/officeart/2018/2/layout/IconVerticalSolidList"/>
    <dgm:cxn modelId="{85E93609-D9D6-D04C-A00A-F1246F71060D}" type="presParOf" srcId="{8AC38D62-D40A-4C03-90E4-2F61E807B6F4}" destId="{362B79DA-BFF8-4895-8DC9-BC10460633E8}" srcOrd="0" destOrd="0" presId="urn:microsoft.com/office/officeart/2018/2/layout/IconVerticalSolidList"/>
    <dgm:cxn modelId="{5ED59C04-8791-F04A-BB21-4A3CDC5678C0}" type="presParOf" srcId="{8AC38D62-D40A-4C03-90E4-2F61E807B6F4}" destId="{A71047BA-937F-4A10-B7D6-5EC59061C5B1}" srcOrd="1" destOrd="0" presId="urn:microsoft.com/office/officeart/2018/2/layout/IconVerticalSolidList"/>
    <dgm:cxn modelId="{4BDF84FC-270E-6145-849A-05FD8C710ACF}" type="presParOf" srcId="{8AC38D62-D40A-4C03-90E4-2F61E807B6F4}" destId="{EB9852C8-8257-43A9-A364-D7E0EB36D00C}" srcOrd="2" destOrd="0" presId="urn:microsoft.com/office/officeart/2018/2/layout/IconVerticalSolidList"/>
    <dgm:cxn modelId="{8AF7C97D-0296-3E48-98E6-5ABF5F48FAE1}" type="presParOf" srcId="{8AC38D62-D40A-4C03-90E4-2F61E807B6F4}" destId="{11601319-DCBD-4A85-BAD2-A1583DEC0D33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5E4DFF-5599-47E6-BF11-C83AFBC2AA98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9A2765C-7221-47D9-98E6-5A3BE692EF51}">
      <dgm:prSet phldrT="[Text]"/>
      <dgm:spPr/>
      <dgm:t>
        <a:bodyPr/>
        <a:lstStyle/>
        <a:p>
          <a:r>
            <a:rPr lang="es-MX" dirty="0" err="1"/>
            <a:t>div</a:t>
          </a:r>
          <a:endParaRPr lang="es-MX" dirty="0"/>
        </a:p>
      </dgm:t>
    </dgm:pt>
    <dgm:pt modelId="{3B2EFFB0-9D57-4C5B-8121-D1F7BD21923D}" type="parTrans" cxnId="{0F101895-2A7B-49AD-925A-F4CA772D1B7A}">
      <dgm:prSet/>
      <dgm:spPr/>
      <dgm:t>
        <a:bodyPr/>
        <a:lstStyle/>
        <a:p>
          <a:endParaRPr lang="es-MX"/>
        </a:p>
      </dgm:t>
    </dgm:pt>
    <dgm:pt modelId="{306F11C8-867F-401B-99B8-53D9C46DD7DE}" type="sibTrans" cxnId="{0F101895-2A7B-49AD-925A-F4CA772D1B7A}">
      <dgm:prSet/>
      <dgm:spPr/>
      <dgm:t>
        <a:bodyPr/>
        <a:lstStyle/>
        <a:p>
          <a:endParaRPr lang="es-MX"/>
        </a:p>
      </dgm:t>
    </dgm:pt>
    <dgm:pt modelId="{62F615A4-5D89-4537-AAD4-2993CC000B55}">
      <dgm:prSet phldrT="[Text]"/>
      <dgm:spPr/>
      <dgm:t>
        <a:bodyPr/>
        <a:lstStyle/>
        <a:p>
          <a:r>
            <a:rPr lang="es-MX" dirty="0" err="1"/>
            <a:t>div</a:t>
          </a:r>
          <a:endParaRPr lang="es-MX" dirty="0"/>
        </a:p>
      </dgm:t>
    </dgm:pt>
    <dgm:pt modelId="{FB766CBF-5E44-4BB5-95F2-51DB004E2C2B}" type="parTrans" cxnId="{BB981C7A-EC54-4D23-A931-429B8207F504}">
      <dgm:prSet/>
      <dgm:spPr/>
      <dgm:t>
        <a:bodyPr/>
        <a:lstStyle/>
        <a:p>
          <a:endParaRPr lang="es-MX"/>
        </a:p>
      </dgm:t>
    </dgm:pt>
    <dgm:pt modelId="{D079586E-C71E-49DA-B8D1-E6908E7F9B75}" type="sibTrans" cxnId="{BB981C7A-EC54-4D23-A931-429B8207F504}">
      <dgm:prSet/>
      <dgm:spPr/>
      <dgm:t>
        <a:bodyPr/>
        <a:lstStyle/>
        <a:p>
          <a:endParaRPr lang="es-MX"/>
        </a:p>
      </dgm:t>
    </dgm:pt>
    <dgm:pt modelId="{12336579-932D-4D53-83EA-C92882B925D5}">
      <dgm:prSet phldrT="[Text]"/>
      <dgm:spPr/>
      <dgm:t>
        <a:bodyPr/>
        <a:lstStyle/>
        <a:p>
          <a:r>
            <a:rPr lang="es-MX" dirty="0" err="1"/>
            <a:t>img</a:t>
          </a:r>
          <a:endParaRPr lang="es-MX" dirty="0"/>
        </a:p>
      </dgm:t>
    </dgm:pt>
    <dgm:pt modelId="{5114C098-44A7-4CD5-8C56-1B3EF0E7A912}" type="parTrans" cxnId="{478CBCF8-E09C-4DAC-9CBD-87D2A1E964E2}">
      <dgm:prSet/>
      <dgm:spPr/>
      <dgm:t>
        <a:bodyPr/>
        <a:lstStyle/>
        <a:p>
          <a:endParaRPr lang="es-MX"/>
        </a:p>
      </dgm:t>
    </dgm:pt>
    <dgm:pt modelId="{2651609E-306D-472E-B7E1-36023396D651}" type="sibTrans" cxnId="{478CBCF8-E09C-4DAC-9CBD-87D2A1E964E2}">
      <dgm:prSet/>
      <dgm:spPr/>
      <dgm:t>
        <a:bodyPr/>
        <a:lstStyle/>
        <a:p>
          <a:endParaRPr lang="es-MX"/>
        </a:p>
      </dgm:t>
    </dgm:pt>
    <dgm:pt modelId="{A4365261-3547-4601-9620-B27EEB12595B}">
      <dgm:prSet phldrT="[Text]"/>
      <dgm:spPr/>
      <dgm:t>
        <a:bodyPr/>
        <a:lstStyle/>
        <a:p>
          <a:r>
            <a:rPr lang="es-MX" dirty="0"/>
            <a:t>span</a:t>
          </a:r>
        </a:p>
      </dgm:t>
    </dgm:pt>
    <dgm:pt modelId="{30C75D89-7368-406B-9480-EC79B8664CEA}" type="parTrans" cxnId="{DFA81304-D8B0-4ADA-8211-DDECAD8D62DC}">
      <dgm:prSet/>
      <dgm:spPr/>
      <dgm:t>
        <a:bodyPr/>
        <a:lstStyle/>
        <a:p>
          <a:endParaRPr lang="es-MX"/>
        </a:p>
      </dgm:t>
    </dgm:pt>
    <dgm:pt modelId="{76D28AC0-0C73-4AD7-9A4E-683B3424376C}" type="sibTrans" cxnId="{DFA81304-D8B0-4ADA-8211-DDECAD8D62DC}">
      <dgm:prSet/>
      <dgm:spPr/>
      <dgm:t>
        <a:bodyPr/>
        <a:lstStyle/>
        <a:p>
          <a:endParaRPr lang="es-MX"/>
        </a:p>
      </dgm:t>
    </dgm:pt>
    <dgm:pt modelId="{60EF9D89-7D09-48DD-8DD8-6E0349C35CC5}">
      <dgm:prSet phldrT="[Text]"/>
      <dgm:spPr/>
      <dgm:t>
        <a:bodyPr/>
        <a:lstStyle/>
        <a:p>
          <a:r>
            <a:rPr lang="es-MX" dirty="0" err="1"/>
            <a:t>img</a:t>
          </a:r>
          <a:endParaRPr lang="es-MX" dirty="0"/>
        </a:p>
      </dgm:t>
    </dgm:pt>
    <dgm:pt modelId="{53964066-78E5-4292-B1F8-4C296542227D}" type="parTrans" cxnId="{1E92D245-F0BF-4506-9E45-2D202B49A39C}">
      <dgm:prSet/>
      <dgm:spPr/>
      <dgm:t>
        <a:bodyPr/>
        <a:lstStyle/>
        <a:p>
          <a:endParaRPr lang="es-MX"/>
        </a:p>
      </dgm:t>
    </dgm:pt>
    <dgm:pt modelId="{B56B2511-8D8B-4564-984F-2DCAECF655F3}" type="sibTrans" cxnId="{1E92D245-F0BF-4506-9E45-2D202B49A39C}">
      <dgm:prSet/>
      <dgm:spPr/>
      <dgm:t>
        <a:bodyPr/>
        <a:lstStyle/>
        <a:p>
          <a:endParaRPr lang="es-MX"/>
        </a:p>
      </dgm:t>
    </dgm:pt>
    <dgm:pt modelId="{87314C0E-8F4D-48BD-87DB-3F8EDA15D1EF}">
      <dgm:prSet phldrT="[Text]"/>
      <dgm:spPr/>
      <dgm:t>
        <a:bodyPr/>
        <a:lstStyle/>
        <a:p>
          <a:r>
            <a:rPr lang="es-MX" dirty="0"/>
            <a:t>Nivel 1</a:t>
          </a:r>
        </a:p>
      </dgm:t>
    </dgm:pt>
    <dgm:pt modelId="{A6CB29EF-FC16-483C-81D2-3E9E75DB4769}" type="parTrans" cxnId="{F953280E-FAE7-48B6-B466-AD4A1B064106}">
      <dgm:prSet/>
      <dgm:spPr/>
      <dgm:t>
        <a:bodyPr/>
        <a:lstStyle/>
        <a:p>
          <a:endParaRPr lang="es-MX"/>
        </a:p>
      </dgm:t>
    </dgm:pt>
    <dgm:pt modelId="{A2C4EDCF-D809-48C0-9B2C-6BB5890F18EE}" type="sibTrans" cxnId="{F953280E-FAE7-48B6-B466-AD4A1B064106}">
      <dgm:prSet/>
      <dgm:spPr/>
      <dgm:t>
        <a:bodyPr/>
        <a:lstStyle/>
        <a:p>
          <a:endParaRPr lang="es-MX"/>
        </a:p>
      </dgm:t>
    </dgm:pt>
    <dgm:pt modelId="{F2D33D5F-718B-414B-A6B2-CEFAE53A2C7E}">
      <dgm:prSet phldrT="[Text]"/>
      <dgm:spPr/>
      <dgm:t>
        <a:bodyPr/>
        <a:lstStyle/>
        <a:p>
          <a:r>
            <a:rPr lang="es-MX" dirty="0"/>
            <a:t>Nivel 2</a:t>
          </a:r>
        </a:p>
      </dgm:t>
    </dgm:pt>
    <dgm:pt modelId="{F28A40B3-4AA2-4239-86D2-FB530A5F05C3}" type="parTrans" cxnId="{C965A202-2C89-4AE9-88FB-B793FE51642C}">
      <dgm:prSet/>
      <dgm:spPr/>
      <dgm:t>
        <a:bodyPr/>
        <a:lstStyle/>
        <a:p>
          <a:endParaRPr lang="es-MX"/>
        </a:p>
      </dgm:t>
    </dgm:pt>
    <dgm:pt modelId="{33E5BC9A-3634-41E6-B9D9-21FAA1EF2779}" type="sibTrans" cxnId="{C965A202-2C89-4AE9-88FB-B793FE51642C}">
      <dgm:prSet/>
      <dgm:spPr/>
      <dgm:t>
        <a:bodyPr/>
        <a:lstStyle/>
        <a:p>
          <a:endParaRPr lang="es-MX"/>
        </a:p>
      </dgm:t>
    </dgm:pt>
    <dgm:pt modelId="{0161ED33-7864-4A65-BBFD-74C902A60297}">
      <dgm:prSet phldrT="[Text]"/>
      <dgm:spPr/>
      <dgm:t>
        <a:bodyPr/>
        <a:lstStyle/>
        <a:p>
          <a:r>
            <a:rPr lang="es-MX" dirty="0"/>
            <a:t>Nivel 3</a:t>
          </a:r>
        </a:p>
      </dgm:t>
    </dgm:pt>
    <dgm:pt modelId="{53EE8A68-1949-402C-A221-9C0F5EE3F625}" type="parTrans" cxnId="{74282347-E4BF-4C87-AEA5-0CAD12DDCFA2}">
      <dgm:prSet/>
      <dgm:spPr/>
      <dgm:t>
        <a:bodyPr/>
        <a:lstStyle/>
        <a:p>
          <a:endParaRPr lang="es-MX"/>
        </a:p>
      </dgm:t>
    </dgm:pt>
    <dgm:pt modelId="{75637B5D-81CA-48FB-AE7C-26AFCC901C11}" type="sibTrans" cxnId="{74282347-E4BF-4C87-AEA5-0CAD12DDCFA2}">
      <dgm:prSet/>
      <dgm:spPr/>
      <dgm:t>
        <a:bodyPr/>
        <a:lstStyle/>
        <a:p>
          <a:endParaRPr lang="es-MX"/>
        </a:p>
      </dgm:t>
    </dgm:pt>
    <dgm:pt modelId="{35C7AAEF-68A3-4EA9-95E2-3DBF386AC124}" type="pres">
      <dgm:prSet presAssocID="{585E4DFF-5599-47E6-BF11-C83AFBC2AA9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1F2851-C02D-449F-875D-574FD5341D01}" type="pres">
      <dgm:prSet presAssocID="{585E4DFF-5599-47E6-BF11-C83AFBC2AA98}" presName="hierFlow" presStyleCnt="0"/>
      <dgm:spPr/>
    </dgm:pt>
    <dgm:pt modelId="{154A6545-E258-4496-AF3F-A6E0718863A6}" type="pres">
      <dgm:prSet presAssocID="{585E4DFF-5599-47E6-BF11-C83AFBC2AA98}" presName="firstBuf" presStyleCnt="0"/>
      <dgm:spPr/>
    </dgm:pt>
    <dgm:pt modelId="{01A285C0-6566-45E6-9DA7-1AFB86702CFB}" type="pres">
      <dgm:prSet presAssocID="{585E4DFF-5599-47E6-BF11-C83AFBC2AA9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1126F6-F2FD-473B-8FD5-DDE9BA0B8529}" type="pres">
      <dgm:prSet presAssocID="{F9A2765C-7221-47D9-98E6-5A3BE692EF51}" presName="Name17" presStyleCnt="0"/>
      <dgm:spPr/>
    </dgm:pt>
    <dgm:pt modelId="{BEC5F61C-3F28-47D2-978F-8BBEC6FE6FAB}" type="pres">
      <dgm:prSet presAssocID="{F9A2765C-7221-47D9-98E6-5A3BE692EF51}" presName="level1Shape" presStyleLbl="node0" presStyleIdx="0" presStyleCnt="1">
        <dgm:presLayoutVars>
          <dgm:chPref val="3"/>
        </dgm:presLayoutVars>
      </dgm:prSet>
      <dgm:spPr/>
    </dgm:pt>
    <dgm:pt modelId="{90CC8BFC-4D2B-45E8-BE35-65DC5CD21728}" type="pres">
      <dgm:prSet presAssocID="{F9A2765C-7221-47D9-98E6-5A3BE692EF51}" presName="hierChild2" presStyleCnt="0"/>
      <dgm:spPr/>
    </dgm:pt>
    <dgm:pt modelId="{15C70AC9-5DE8-4859-B764-BA85036560CE}" type="pres">
      <dgm:prSet presAssocID="{FB766CBF-5E44-4BB5-95F2-51DB004E2C2B}" presName="Name25" presStyleLbl="parChTrans1D2" presStyleIdx="0" presStyleCnt="2"/>
      <dgm:spPr/>
    </dgm:pt>
    <dgm:pt modelId="{951A8735-5858-4D91-A72D-C4761DC89F70}" type="pres">
      <dgm:prSet presAssocID="{FB766CBF-5E44-4BB5-95F2-51DB004E2C2B}" presName="connTx" presStyleLbl="parChTrans1D2" presStyleIdx="0" presStyleCnt="2"/>
      <dgm:spPr/>
    </dgm:pt>
    <dgm:pt modelId="{BD495911-CB59-4693-82A1-CDAB727D1786}" type="pres">
      <dgm:prSet presAssocID="{62F615A4-5D89-4537-AAD4-2993CC000B55}" presName="Name30" presStyleCnt="0"/>
      <dgm:spPr/>
    </dgm:pt>
    <dgm:pt modelId="{AC9808D3-200B-4C26-AA2D-D179A9661A4B}" type="pres">
      <dgm:prSet presAssocID="{62F615A4-5D89-4537-AAD4-2993CC000B55}" presName="level2Shape" presStyleLbl="node2" presStyleIdx="0" presStyleCnt="2"/>
      <dgm:spPr/>
    </dgm:pt>
    <dgm:pt modelId="{4EF0C750-0DED-4D40-9000-A0D9604F4E6F}" type="pres">
      <dgm:prSet presAssocID="{62F615A4-5D89-4537-AAD4-2993CC000B55}" presName="hierChild3" presStyleCnt="0"/>
      <dgm:spPr/>
    </dgm:pt>
    <dgm:pt modelId="{AC633B0A-4FEC-45D3-A99A-768DC7195615}" type="pres">
      <dgm:prSet presAssocID="{5114C098-44A7-4CD5-8C56-1B3EF0E7A912}" presName="Name25" presStyleLbl="parChTrans1D3" presStyleIdx="0" presStyleCnt="2"/>
      <dgm:spPr/>
    </dgm:pt>
    <dgm:pt modelId="{D65D72C7-337D-4B94-AA88-63C8FFA0B703}" type="pres">
      <dgm:prSet presAssocID="{5114C098-44A7-4CD5-8C56-1B3EF0E7A912}" presName="connTx" presStyleLbl="parChTrans1D3" presStyleIdx="0" presStyleCnt="2"/>
      <dgm:spPr/>
    </dgm:pt>
    <dgm:pt modelId="{7899A7BD-208D-48FB-B741-2E6918C56BA5}" type="pres">
      <dgm:prSet presAssocID="{12336579-932D-4D53-83EA-C92882B925D5}" presName="Name30" presStyleCnt="0"/>
      <dgm:spPr/>
    </dgm:pt>
    <dgm:pt modelId="{AD885359-B087-4112-96CB-03BD836871B2}" type="pres">
      <dgm:prSet presAssocID="{12336579-932D-4D53-83EA-C92882B925D5}" presName="level2Shape" presStyleLbl="node3" presStyleIdx="0" presStyleCnt="2"/>
      <dgm:spPr/>
    </dgm:pt>
    <dgm:pt modelId="{89F85E65-DD83-48BA-9E4E-418D4FE120A6}" type="pres">
      <dgm:prSet presAssocID="{12336579-932D-4D53-83EA-C92882B925D5}" presName="hierChild3" presStyleCnt="0"/>
      <dgm:spPr/>
    </dgm:pt>
    <dgm:pt modelId="{BDDAC4AD-0513-4632-9B18-5705199D9AE4}" type="pres">
      <dgm:prSet presAssocID="{30C75D89-7368-406B-9480-EC79B8664CEA}" presName="Name25" presStyleLbl="parChTrans1D3" presStyleIdx="1" presStyleCnt="2"/>
      <dgm:spPr/>
    </dgm:pt>
    <dgm:pt modelId="{1E4EA3DE-2BF7-400A-9E24-F21FA667DC52}" type="pres">
      <dgm:prSet presAssocID="{30C75D89-7368-406B-9480-EC79B8664CEA}" presName="connTx" presStyleLbl="parChTrans1D3" presStyleIdx="1" presStyleCnt="2"/>
      <dgm:spPr/>
    </dgm:pt>
    <dgm:pt modelId="{DD287CE5-33D5-4BB1-80E9-BDE4A9444E13}" type="pres">
      <dgm:prSet presAssocID="{A4365261-3547-4601-9620-B27EEB12595B}" presName="Name30" presStyleCnt="0"/>
      <dgm:spPr/>
    </dgm:pt>
    <dgm:pt modelId="{0A53352A-87B8-47C6-986B-E2766276C5B1}" type="pres">
      <dgm:prSet presAssocID="{A4365261-3547-4601-9620-B27EEB12595B}" presName="level2Shape" presStyleLbl="node3" presStyleIdx="1" presStyleCnt="2"/>
      <dgm:spPr/>
    </dgm:pt>
    <dgm:pt modelId="{19676343-42F5-482E-A5AE-E064940AAFDA}" type="pres">
      <dgm:prSet presAssocID="{A4365261-3547-4601-9620-B27EEB12595B}" presName="hierChild3" presStyleCnt="0"/>
      <dgm:spPr/>
    </dgm:pt>
    <dgm:pt modelId="{D25FF67C-B6A3-47FB-94CE-FB10A66309FD}" type="pres">
      <dgm:prSet presAssocID="{53964066-78E5-4292-B1F8-4C296542227D}" presName="Name25" presStyleLbl="parChTrans1D2" presStyleIdx="1" presStyleCnt="2"/>
      <dgm:spPr/>
    </dgm:pt>
    <dgm:pt modelId="{9C7BD6D0-F197-4FEF-9713-A13231A8C3EC}" type="pres">
      <dgm:prSet presAssocID="{53964066-78E5-4292-B1F8-4C296542227D}" presName="connTx" presStyleLbl="parChTrans1D2" presStyleIdx="1" presStyleCnt="2"/>
      <dgm:spPr/>
    </dgm:pt>
    <dgm:pt modelId="{42445276-00E3-4FEF-A509-B72AD4FE9727}" type="pres">
      <dgm:prSet presAssocID="{60EF9D89-7D09-48DD-8DD8-6E0349C35CC5}" presName="Name30" presStyleCnt="0"/>
      <dgm:spPr/>
    </dgm:pt>
    <dgm:pt modelId="{66B0E418-476B-4C85-9BF7-89675F7A7D6C}" type="pres">
      <dgm:prSet presAssocID="{60EF9D89-7D09-48DD-8DD8-6E0349C35CC5}" presName="level2Shape" presStyleLbl="node2" presStyleIdx="1" presStyleCnt="2"/>
      <dgm:spPr/>
    </dgm:pt>
    <dgm:pt modelId="{56880686-17C4-4CC1-BFAD-E414FF02C652}" type="pres">
      <dgm:prSet presAssocID="{60EF9D89-7D09-48DD-8DD8-6E0349C35CC5}" presName="hierChild3" presStyleCnt="0"/>
      <dgm:spPr/>
    </dgm:pt>
    <dgm:pt modelId="{7C5D1B3B-ABF8-4D34-9245-51B453CB3E81}" type="pres">
      <dgm:prSet presAssocID="{585E4DFF-5599-47E6-BF11-C83AFBC2AA98}" presName="bgShapesFlow" presStyleCnt="0"/>
      <dgm:spPr/>
    </dgm:pt>
    <dgm:pt modelId="{85BC315C-8EC6-45F3-B1D5-CF91A73C5D7F}" type="pres">
      <dgm:prSet presAssocID="{87314C0E-8F4D-48BD-87DB-3F8EDA15D1EF}" presName="rectComp" presStyleCnt="0"/>
      <dgm:spPr/>
    </dgm:pt>
    <dgm:pt modelId="{F98F796D-7CAF-40A5-BE7F-AE37CD751065}" type="pres">
      <dgm:prSet presAssocID="{87314C0E-8F4D-48BD-87DB-3F8EDA15D1EF}" presName="bgRect" presStyleLbl="bgShp" presStyleIdx="0" presStyleCnt="3"/>
      <dgm:spPr/>
    </dgm:pt>
    <dgm:pt modelId="{81F870F8-83C4-4E60-823E-B823BB9BC206}" type="pres">
      <dgm:prSet presAssocID="{87314C0E-8F4D-48BD-87DB-3F8EDA15D1EF}" presName="bgRectTx" presStyleLbl="bgShp" presStyleIdx="0" presStyleCnt="3">
        <dgm:presLayoutVars>
          <dgm:bulletEnabled val="1"/>
        </dgm:presLayoutVars>
      </dgm:prSet>
      <dgm:spPr/>
    </dgm:pt>
    <dgm:pt modelId="{4B41CC06-E99D-406A-B2EA-794E7567C2DB}" type="pres">
      <dgm:prSet presAssocID="{87314C0E-8F4D-48BD-87DB-3F8EDA15D1EF}" presName="spComp" presStyleCnt="0"/>
      <dgm:spPr/>
    </dgm:pt>
    <dgm:pt modelId="{A9C550CA-0B9F-47BB-9251-92F21628CE19}" type="pres">
      <dgm:prSet presAssocID="{87314C0E-8F4D-48BD-87DB-3F8EDA15D1EF}" presName="hSp" presStyleCnt="0"/>
      <dgm:spPr/>
    </dgm:pt>
    <dgm:pt modelId="{3DD85E89-DA51-4835-8353-CF7BF5A06EC2}" type="pres">
      <dgm:prSet presAssocID="{F2D33D5F-718B-414B-A6B2-CEFAE53A2C7E}" presName="rectComp" presStyleCnt="0"/>
      <dgm:spPr/>
    </dgm:pt>
    <dgm:pt modelId="{2E63531D-7B9A-4426-9537-4AA01A57070F}" type="pres">
      <dgm:prSet presAssocID="{F2D33D5F-718B-414B-A6B2-CEFAE53A2C7E}" presName="bgRect" presStyleLbl="bgShp" presStyleIdx="1" presStyleCnt="3"/>
      <dgm:spPr/>
    </dgm:pt>
    <dgm:pt modelId="{7153512A-7E71-4F52-8868-517D01933D07}" type="pres">
      <dgm:prSet presAssocID="{F2D33D5F-718B-414B-A6B2-CEFAE53A2C7E}" presName="bgRectTx" presStyleLbl="bgShp" presStyleIdx="1" presStyleCnt="3">
        <dgm:presLayoutVars>
          <dgm:bulletEnabled val="1"/>
        </dgm:presLayoutVars>
      </dgm:prSet>
      <dgm:spPr/>
    </dgm:pt>
    <dgm:pt modelId="{76649ADB-9232-4F85-AFA3-405EDF084958}" type="pres">
      <dgm:prSet presAssocID="{F2D33D5F-718B-414B-A6B2-CEFAE53A2C7E}" presName="spComp" presStyleCnt="0"/>
      <dgm:spPr/>
    </dgm:pt>
    <dgm:pt modelId="{31F9009E-541C-4B71-9FB4-41EAE8006C24}" type="pres">
      <dgm:prSet presAssocID="{F2D33D5F-718B-414B-A6B2-CEFAE53A2C7E}" presName="hSp" presStyleCnt="0"/>
      <dgm:spPr/>
    </dgm:pt>
    <dgm:pt modelId="{2B87F392-1BD7-45C3-A63E-0F28BA0CC357}" type="pres">
      <dgm:prSet presAssocID="{0161ED33-7864-4A65-BBFD-74C902A60297}" presName="rectComp" presStyleCnt="0"/>
      <dgm:spPr/>
    </dgm:pt>
    <dgm:pt modelId="{2824AE2A-3CE2-405D-9271-AFB4867B231A}" type="pres">
      <dgm:prSet presAssocID="{0161ED33-7864-4A65-BBFD-74C902A60297}" presName="bgRect" presStyleLbl="bgShp" presStyleIdx="2" presStyleCnt="3"/>
      <dgm:spPr/>
    </dgm:pt>
    <dgm:pt modelId="{5DD91E76-5978-4AC3-862E-707E572FF05F}" type="pres">
      <dgm:prSet presAssocID="{0161ED33-7864-4A65-BBFD-74C902A60297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C965A202-2C89-4AE9-88FB-B793FE51642C}" srcId="{585E4DFF-5599-47E6-BF11-C83AFBC2AA98}" destId="{F2D33D5F-718B-414B-A6B2-CEFAE53A2C7E}" srcOrd="2" destOrd="0" parTransId="{F28A40B3-4AA2-4239-86D2-FB530A5F05C3}" sibTransId="{33E5BC9A-3634-41E6-B9D9-21FAA1EF2779}"/>
    <dgm:cxn modelId="{DFA81304-D8B0-4ADA-8211-DDECAD8D62DC}" srcId="{62F615A4-5D89-4537-AAD4-2993CC000B55}" destId="{A4365261-3547-4601-9620-B27EEB12595B}" srcOrd="1" destOrd="0" parTransId="{30C75D89-7368-406B-9480-EC79B8664CEA}" sibTransId="{76D28AC0-0C73-4AD7-9A4E-683B3424376C}"/>
    <dgm:cxn modelId="{B6B9C909-188D-4037-92B4-A6F5D503822E}" type="presOf" srcId="{60EF9D89-7D09-48DD-8DD8-6E0349C35CC5}" destId="{66B0E418-476B-4C85-9BF7-89675F7A7D6C}" srcOrd="0" destOrd="0" presId="urn:microsoft.com/office/officeart/2005/8/layout/hierarchy5"/>
    <dgm:cxn modelId="{F953280E-FAE7-48B6-B466-AD4A1B064106}" srcId="{585E4DFF-5599-47E6-BF11-C83AFBC2AA98}" destId="{87314C0E-8F4D-48BD-87DB-3F8EDA15D1EF}" srcOrd="1" destOrd="0" parTransId="{A6CB29EF-FC16-483C-81D2-3E9E75DB4769}" sibTransId="{A2C4EDCF-D809-48C0-9B2C-6BB5890F18EE}"/>
    <dgm:cxn modelId="{6172981C-0215-42D3-BC51-A3FE4BB08199}" type="presOf" srcId="{53964066-78E5-4292-B1F8-4C296542227D}" destId="{9C7BD6D0-F197-4FEF-9713-A13231A8C3EC}" srcOrd="1" destOrd="0" presId="urn:microsoft.com/office/officeart/2005/8/layout/hierarchy5"/>
    <dgm:cxn modelId="{B55DF728-4C55-41D1-950E-E89FFF58C68D}" type="presOf" srcId="{5114C098-44A7-4CD5-8C56-1B3EF0E7A912}" destId="{AC633B0A-4FEC-45D3-A99A-768DC7195615}" srcOrd="0" destOrd="0" presId="urn:microsoft.com/office/officeart/2005/8/layout/hierarchy5"/>
    <dgm:cxn modelId="{7E9AC85E-F2F9-4D5E-9A3D-AC23D476CB8D}" type="presOf" srcId="{FB766CBF-5E44-4BB5-95F2-51DB004E2C2B}" destId="{15C70AC9-5DE8-4859-B764-BA85036560CE}" srcOrd="0" destOrd="0" presId="urn:microsoft.com/office/officeart/2005/8/layout/hierarchy5"/>
    <dgm:cxn modelId="{C029E860-D275-4E40-8E8B-84EFFCC4CF76}" type="presOf" srcId="{F2D33D5F-718B-414B-A6B2-CEFAE53A2C7E}" destId="{7153512A-7E71-4F52-8868-517D01933D07}" srcOrd="1" destOrd="0" presId="urn:microsoft.com/office/officeart/2005/8/layout/hierarchy5"/>
    <dgm:cxn modelId="{1E92D245-F0BF-4506-9E45-2D202B49A39C}" srcId="{F9A2765C-7221-47D9-98E6-5A3BE692EF51}" destId="{60EF9D89-7D09-48DD-8DD8-6E0349C35CC5}" srcOrd="1" destOrd="0" parTransId="{53964066-78E5-4292-B1F8-4C296542227D}" sibTransId="{B56B2511-8D8B-4564-984F-2DCAECF655F3}"/>
    <dgm:cxn modelId="{0669B746-6CF3-4FC9-A87B-53FD59D9D058}" type="presOf" srcId="{A4365261-3547-4601-9620-B27EEB12595B}" destId="{0A53352A-87B8-47C6-986B-E2766276C5B1}" srcOrd="0" destOrd="0" presId="urn:microsoft.com/office/officeart/2005/8/layout/hierarchy5"/>
    <dgm:cxn modelId="{74282347-E4BF-4C87-AEA5-0CAD12DDCFA2}" srcId="{585E4DFF-5599-47E6-BF11-C83AFBC2AA98}" destId="{0161ED33-7864-4A65-BBFD-74C902A60297}" srcOrd="3" destOrd="0" parTransId="{53EE8A68-1949-402C-A221-9C0F5EE3F625}" sibTransId="{75637B5D-81CA-48FB-AE7C-26AFCC901C11}"/>
    <dgm:cxn modelId="{8359DF6A-0CB8-41A3-89E3-5D9681F1B30C}" type="presOf" srcId="{0161ED33-7864-4A65-BBFD-74C902A60297}" destId="{5DD91E76-5978-4AC3-862E-707E572FF05F}" srcOrd="1" destOrd="0" presId="urn:microsoft.com/office/officeart/2005/8/layout/hierarchy5"/>
    <dgm:cxn modelId="{602D2C6E-498C-4E94-95F0-BBE9346A7F0C}" type="presOf" srcId="{30C75D89-7368-406B-9480-EC79B8664CEA}" destId="{1E4EA3DE-2BF7-400A-9E24-F21FA667DC52}" srcOrd="1" destOrd="0" presId="urn:microsoft.com/office/officeart/2005/8/layout/hierarchy5"/>
    <dgm:cxn modelId="{58FF0950-3410-41A0-8179-1445AB953806}" type="presOf" srcId="{87314C0E-8F4D-48BD-87DB-3F8EDA15D1EF}" destId="{F98F796D-7CAF-40A5-BE7F-AE37CD751065}" srcOrd="0" destOrd="0" presId="urn:microsoft.com/office/officeart/2005/8/layout/hierarchy5"/>
    <dgm:cxn modelId="{713C1E74-FC13-44D2-80D0-794A0954C0E3}" type="presOf" srcId="{FB766CBF-5E44-4BB5-95F2-51DB004E2C2B}" destId="{951A8735-5858-4D91-A72D-C4761DC89F70}" srcOrd="1" destOrd="0" presId="urn:microsoft.com/office/officeart/2005/8/layout/hierarchy5"/>
    <dgm:cxn modelId="{E0A02B74-874E-4665-8158-BA292E279C2D}" type="presOf" srcId="{62F615A4-5D89-4537-AAD4-2993CC000B55}" destId="{AC9808D3-200B-4C26-AA2D-D179A9661A4B}" srcOrd="0" destOrd="0" presId="urn:microsoft.com/office/officeart/2005/8/layout/hierarchy5"/>
    <dgm:cxn modelId="{C4BDED54-5B29-4794-AF43-7F5895FFC015}" type="presOf" srcId="{53964066-78E5-4292-B1F8-4C296542227D}" destId="{D25FF67C-B6A3-47FB-94CE-FB10A66309FD}" srcOrd="0" destOrd="0" presId="urn:microsoft.com/office/officeart/2005/8/layout/hierarchy5"/>
    <dgm:cxn modelId="{BB981C7A-EC54-4D23-A931-429B8207F504}" srcId="{F9A2765C-7221-47D9-98E6-5A3BE692EF51}" destId="{62F615A4-5D89-4537-AAD4-2993CC000B55}" srcOrd="0" destOrd="0" parTransId="{FB766CBF-5E44-4BB5-95F2-51DB004E2C2B}" sibTransId="{D079586E-C71E-49DA-B8D1-E6908E7F9B75}"/>
    <dgm:cxn modelId="{0F101895-2A7B-49AD-925A-F4CA772D1B7A}" srcId="{585E4DFF-5599-47E6-BF11-C83AFBC2AA98}" destId="{F9A2765C-7221-47D9-98E6-5A3BE692EF51}" srcOrd="0" destOrd="0" parTransId="{3B2EFFB0-9D57-4C5B-8121-D1F7BD21923D}" sibTransId="{306F11C8-867F-401B-99B8-53D9C46DD7DE}"/>
    <dgm:cxn modelId="{F5B3D99E-AC9B-44F7-8422-1D70F142243F}" type="presOf" srcId="{585E4DFF-5599-47E6-BF11-C83AFBC2AA98}" destId="{35C7AAEF-68A3-4EA9-95E2-3DBF386AC124}" srcOrd="0" destOrd="0" presId="urn:microsoft.com/office/officeart/2005/8/layout/hierarchy5"/>
    <dgm:cxn modelId="{6545F4A7-BA86-4298-806D-2AF93B00DD75}" type="presOf" srcId="{5114C098-44A7-4CD5-8C56-1B3EF0E7A912}" destId="{D65D72C7-337D-4B94-AA88-63C8FFA0B703}" srcOrd="1" destOrd="0" presId="urn:microsoft.com/office/officeart/2005/8/layout/hierarchy5"/>
    <dgm:cxn modelId="{37FA80DB-DBAD-4590-9C57-B74E7A3ED9D2}" type="presOf" srcId="{12336579-932D-4D53-83EA-C92882B925D5}" destId="{AD885359-B087-4112-96CB-03BD836871B2}" srcOrd="0" destOrd="0" presId="urn:microsoft.com/office/officeart/2005/8/layout/hierarchy5"/>
    <dgm:cxn modelId="{2A825EE1-B18E-45B5-A86F-C98EB100E4E0}" type="presOf" srcId="{87314C0E-8F4D-48BD-87DB-3F8EDA15D1EF}" destId="{81F870F8-83C4-4E60-823E-B823BB9BC206}" srcOrd="1" destOrd="0" presId="urn:microsoft.com/office/officeart/2005/8/layout/hierarchy5"/>
    <dgm:cxn modelId="{4D8B39EC-8937-4DD7-AE02-936A1F681EE5}" type="presOf" srcId="{F9A2765C-7221-47D9-98E6-5A3BE692EF51}" destId="{BEC5F61C-3F28-47D2-978F-8BBEC6FE6FAB}" srcOrd="0" destOrd="0" presId="urn:microsoft.com/office/officeart/2005/8/layout/hierarchy5"/>
    <dgm:cxn modelId="{3B0BC0EC-3E0C-4E55-8960-A969EA366BFE}" type="presOf" srcId="{30C75D89-7368-406B-9480-EC79B8664CEA}" destId="{BDDAC4AD-0513-4632-9B18-5705199D9AE4}" srcOrd="0" destOrd="0" presId="urn:microsoft.com/office/officeart/2005/8/layout/hierarchy5"/>
    <dgm:cxn modelId="{483964EF-2913-4ABD-A932-8C1627F1E72A}" type="presOf" srcId="{F2D33D5F-718B-414B-A6B2-CEFAE53A2C7E}" destId="{2E63531D-7B9A-4426-9537-4AA01A57070F}" srcOrd="0" destOrd="0" presId="urn:microsoft.com/office/officeart/2005/8/layout/hierarchy5"/>
    <dgm:cxn modelId="{478CBCF8-E09C-4DAC-9CBD-87D2A1E964E2}" srcId="{62F615A4-5D89-4537-AAD4-2993CC000B55}" destId="{12336579-932D-4D53-83EA-C92882B925D5}" srcOrd="0" destOrd="0" parTransId="{5114C098-44A7-4CD5-8C56-1B3EF0E7A912}" sibTransId="{2651609E-306D-472E-B7E1-36023396D651}"/>
    <dgm:cxn modelId="{D3DBB0FE-8EE7-43EF-8716-6EE1B960864B}" type="presOf" srcId="{0161ED33-7864-4A65-BBFD-74C902A60297}" destId="{2824AE2A-3CE2-405D-9271-AFB4867B231A}" srcOrd="0" destOrd="0" presId="urn:microsoft.com/office/officeart/2005/8/layout/hierarchy5"/>
    <dgm:cxn modelId="{AD8493EA-6C59-4B55-929F-ECC0B3DE3D4F}" type="presParOf" srcId="{35C7AAEF-68A3-4EA9-95E2-3DBF386AC124}" destId="{191F2851-C02D-449F-875D-574FD5341D01}" srcOrd="0" destOrd="0" presId="urn:microsoft.com/office/officeart/2005/8/layout/hierarchy5"/>
    <dgm:cxn modelId="{89AD0F3C-0532-4706-B0DE-30505FB10488}" type="presParOf" srcId="{191F2851-C02D-449F-875D-574FD5341D01}" destId="{154A6545-E258-4496-AF3F-A6E0718863A6}" srcOrd="0" destOrd="0" presId="urn:microsoft.com/office/officeart/2005/8/layout/hierarchy5"/>
    <dgm:cxn modelId="{ACF82256-4261-4DC6-AFE1-969E96A99DA3}" type="presParOf" srcId="{191F2851-C02D-449F-875D-574FD5341D01}" destId="{01A285C0-6566-45E6-9DA7-1AFB86702CFB}" srcOrd="1" destOrd="0" presId="urn:microsoft.com/office/officeart/2005/8/layout/hierarchy5"/>
    <dgm:cxn modelId="{2876ADE5-F4D2-433F-B767-30429653A658}" type="presParOf" srcId="{01A285C0-6566-45E6-9DA7-1AFB86702CFB}" destId="{3D1126F6-F2FD-473B-8FD5-DDE9BA0B8529}" srcOrd="0" destOrd="0" presId="urn:microsoft.com/office/officeart/2005/8/layout/hierarchy5"/>
    <dgm:cxn modelId="{F144937D-999D-4D5F-BB0E-B20319F53871}" type="presParOf" srcId="{3D1126F6-F2FD-473B-8FD5-DDE9BA0B8529}" destId="{BEC5F61C-3F28-47D2-978F-8BBEC6FE6FAB}" srcOrd="0" destOrd="0" presId="urn:microsoft.com/office/officeart/2005/8/layout/hierarchy5"/>
    <dgm:cxn modelId="{D60ED046-BE81-465A-8807-781F6AA040C0}" type="presParOf" srcId="{3D1126F6-F2FD-473B-8FD5-DDE9BA0B8529}" destId="{90CC8BFC-4D2B-45E8-BE35-65DC5CD21728}" srcOrd="1" destOrd="0" presId="urn:microsoft.com/office/officeart/2005/8/layout/hierarchy5"/>
    <dgm:cxn modelId="{0A0CC5A0-400D-4B5B-BE55-F102E3BC16FA}" type="presParOf" srcId="{90CC8BFC-4D2B-45E8-BE35-65DC5CD21728}" destId="{15C70AC9-5DE8-4859-B764-BA85036560CE}" srcOrd="0" destOrd="0" presId="urn:microsoft.com/office/officeart/2005/8/layout/hierarchy5"/>
    <dgm:cxn modelId="{2E49A6A1-DE51-4A2C-BCB7-3A0580E68ADD}" type="presParOf" srcId="{15C70AC9-5DE8-4859-B764-BA85036560CE}" destId="{951A8735-5858-4D91-A72D-C4761DC89F70}" srcOrd="0" destOrd="0" presId="urn:microsoft.com/office/officeart/2005/8/layout/hierarchy5"/>
    <dgm:cxn modelId="{2D5FA358-C082-47B4-BC8E-3704AD096CF2}" type="presParOf" srcId="{90CC8BFC-4D2B-45E8-BE35-65DC5CD21728}" destId="{BD495911-CB59-4693-82A1-CDAB727D1786}" srcOrd="1" destOrd="0" presId="urn:microsoft.com/office/officeart/2005/8/layout/hierarchy5"/>
    <dgm:cxn modelId="{7D3A8706-D5A7-49F1-8ACB-863EC41BAA08}" type="presParOf" srcId="{BD495911-CB59-4693-82A1-CDAB727D1786}" destId="{AC9808D3-200B-4C26-AA2D-D179A9661A4B}" srcOrd="0" destOrd="0" presId="urn:microsoft.com/office/officeart/2005/8/layout/hierarchy5"/>
    <dgm:cxn modelId="{93CBC1F9-DA0F-40B4-8B59-E48BE4D35511}" type="presParOf" srcId="{BD495911-CB59-4693-82A1-CDAB727D1786}" destId="{4EF0C750-0DED-4D40-9000-A0D9604F4E6F}" srcOrd="1" destOrd="0" presId="urn:microsoft.com/office/officeart/2005/8/layout/hierarchy5"/>
    <dgm:cxn modelId="{C3645AE6-4322-4DD0-A026-8839E1F1E2C5}" type="presParOf" srcId="{4EF0C750-0DED-4D40-9000-A0D9604F4E6F}" destId="{AC633B0A-4FEC-45D3-A99A-768DC7195615}" srcOrd="0" destOrd="0" presId="urn:microsoft.com/office/officeart/2005/8/layout/hierarchy5"/>
    <dgm:cxn modelId="{DBD055F4-0710-41A7-A717-3BAFF3BA96A3}" type="presParOf" srcId="{AC633B0A-4FEC-45D3-A99A-768DC7195615}" destId="{D65D72C7-337D-4B94-AA88-63C8FFA0B703}" srcOrd="0" destOrd="0" presId="urn:microsoft.com/office/officeart/2005/8/layout/hierarchy5"/>
    <dgm:cxn modelId="{24D11F18-A5B1-4A80-959D-73415ED8557D}" type="presParOf" srcId="{4EF0C750-0DED-4D40-9000-A0D9604F4E6F}" destId="{7899A7BD-208D-48FB-B741-2E6918C56BA5}" srcOrd="1" destOrd="0" presId="urn:microsoft.com/office/officeart/2005/8/layout/hierarchy5"/>
    <dgm:cxn modelId="{D13E7E26-79C3-4F27-88C5-EB387AFEBB02}" type="presParOf" srcId="{7899A7BD-208D-48FB-B741-2E6918C56BA5}" destId="{AD885359-B087-4112-96CB-03BD836871B2}" srcOrd="0" destOrd="0" presId="urn:microsoft.com/office/officeart/2005/8/layout/hierarchy5"/>
    <dgm:cxn modelId="{CAE83506-F4BB-4937-B20D-7D005ECCE7C5}" type="presParOf" srcId="{7899A7BD-208D-48FB-B741-2E6918C56BA5}" destId="{89F85E65-DD83-48BA-9E4E-418D4FE120A6}" srcOrd="1" destOrd="0" presId="urn:microsoft.com/office/officeart/2005/8/layout/hierarchy5"/>
    <dgm:cxn modelId="{BE665DBD-93EB-42BA-B484-1F48478AAC9D}" type="presParOf" srcId="{4EF0C750-0DED-4D40-9000-A0D9604F4E6F}" destId="{BDDAC4AD-0513-4632-9B18-5705199D9AE4}" srcOrd="2" destOrd="0" presId="urn:microsoft.com/office/officeart/2005/8/layout/hierarchy5"/>
    <dgm:cxn modelId="{E51CEA44-0F9C-49C1-A39B-FF14F022FEAF}" type="presParOf" srcId="{BDDAC4AD-0513-4632-9B18-5705199D9AE4}" destId="{1E4EA3DE-2BF7-400A-9E24-F21FA667DC52}" srcOrd="0" destOrd="0" presId="urn:microsoft.com/office/officeart/2005/8/layout/hierarchy5"/>
    <dgm:cxn modelId="{129AD4BE-1D8F-4B88-A92F-2CCB23863AE8}" type="presParOf" srcId="{4EF0C750-0DED-4D40-9000-A0D9604F4E6F}" destId="{DD287CE5-33D5-4BB1-80E9-BDE4A9444E13}" srcOrd="3" destOrd="0" presId="urn:microsoft.com/office/officeart/2005/8/layout/hierarchy5"/>
    <dgm:cxn modelId="{1725F259-DC3E-4C47-9D79-9BFB18DB4218}" type="presParOf" srcId="{DD287CE5-33D5-4BB1-80E9-BDE4A9444E13}" destId="{0A53352A-87B8-47C6-986B-E2766276C5B1}" srcOrd="0" destOrd="0" presId="urn:microsoft.com/office/officeart/2005/8/layout/hierarchy5"/>
    <dgm:cxn modelId="{1CF53AA7-5C7D-4D14-9B96-A4F7875744D4}" type="presParOf" srcId="{DD287CE5-33D5-4BB1-80E9-BDE4A9444E13}" destId="{19676343-42F5-482E-A5AE-E064940AAFDA}" srcOrd="1" destOrd="0" presId="urn:microsoft.com/office/officeart/2005/8/layout/hierarchy5"/>
    <dgm:cxn modelId="{E4089E62-9F41-4CC5-A3D9-66E434D06D69}" type="presParOf" srcId="{90CC8BFC-4D2B-45E8-BE35-65DC5CD21728}" destId="{D25FF67C-B6A3-47FB-94CE-FB10A66309FD}" srcOrd="2" destOrd="0" presId="urn:microsoft.com/office/officeart/2005/8/layout/hierarchy5"/>
    <dgm:cxn modelId="{66D27F5F-22D7-4E6B-9237-641EF386E37D}" type="presParOf" srcId="{D25FF67C-B6A3-47FB-94CE-FB10A66309FD}" destId="{9C7BD6D0-F197-4FEF-9713-A13231A8C3EC}" srcOrd="0" destOrd="0" presId="urn:microsoft.com/office/officeart/2005/8/layout/hierarchy5"/>
    <dgm:cxn modelId="{6925513C-C306-4762-BE9E-55A62A811703}" type="presParOf" srcId="{90CC8BFC-4D2B-45E8-BE35-65DC5CD21728}" destId="{42445276-00E3-4FEF-A509-B72AD4FE9727}" srcOrd="3" destOrd="0" presId="urn:microsoft.com/office/officeart/2005/8/layout/hierarchy5"/>
    <dgm:cxn modelId="{EC66953B-B157-4DF6-ABB7-9567ABA399A4}" type="presParOf" srcId="{42445276-00E3-4FEF-A509-B72AD4FE9727}" destId="{66B0E418-476B-4C85-9BF7-89675F7A7D6C}" srcOrd="0" destOrd="0" presId="urn:microsoft.com/office/officeart/2005/8/layout/hierarchy5"/>
    <dgm:cxn modelId="{0BDE8788-31B4-480F-A42B-6CBD5FA917C3}" type="presParOf" srcId="{42445276-00E3-4FEF-A509-B72AD4FE9727}" destId="{56880686-17C4-4CC1-BFAD-E414FF02C652}" srcOrd="1" destOrd="0" presId="urn:microsoft.com/office/officeart/2005/8/layout/hierarchy5"/>
    <dgm:cxn modelId="{A7C1F917-44A6-434F-946C-4CE04F957C42}" type="presParOf" srcId="{35C7AAEF-68A3-4EA9-95E2-3DBF386AC124}" destId="{7C5D1B3B-ABF8-4D34-9245-51B453CB3E81}" srcOrd="1" destOrd="0" presId="urn:microsoft.com/office/officeart/2005/8/layout/hierarchy5"/>
    <dgm:cxn modelId="{99B52583-688F-4FA5-B0AC-B64C331FE7AA}" type="presParOf" srcId="{7C5D1B3B-ABF8-4D34-9245-51B453CB3E81}" destId="{85BC315C-8EC6-45F3-B1D5-CF91A73C5D7F}" srcOrd="0" destOrd="0" presId="urn:microsoft.com/office/officeart/2005/8/layout/hierarchy5"/>
    <dgm:cxn modelId="{826FF7C3-B97D-40AD-93EE-5AC57762104A}" type="presParOf" srcId="{85BC315C-8EC6-45F3-B1D5-CF91A73C5D7F}" destId="{F98F796D-7CAF-40A5-BE7F-AE37CD751065}" srcOrd="0" destOrd="0" presId="urn:microsoft.com/office/officeart/2005/8/layout/hierarchy5"/>
    <dgm:cxn modelId="{81AABD77-774D-4B93-A783-DAE3A3422CF5}" type="presParOf" srcId="{85BC315C-8EC6-45F3-B1D5-CF91A73C5D7F}" destId="{81F870F8-83C4-4E60-823E-B823BB9BC206}" srcOrd="1" destOrd="0" presId="urn:microsoft.com/office/officeart/2005/8/layout/hierarchy5"/>
    <dgm:cxn modelId="{689FDCC5-3951-40FD-9CA7-E88A1C74B1F3}" type="presParOf" srcId="{7C5D1B3B-ABF8-4D34-9245-51B453CB3E81}" destId="{4B41CC06-E99D-406A-B2EA-794E7567C2DB}" srcOrd="1" destOrd="0" presId="urn:microsoft.com/office/officeart/2005/8/layout/hierarchy5"/>
    <dgm:cxn modelId="{420F082B-C46A-49A0-ADBD-FDFFE9F4E5D2}" type="presParOf" srcId="{4B41CC06-E99D-406A-B2EA-794E7567C2DB}" destId="{A9C550CA-0B9F-47BB-9251-92F21628CE19}" srcOrd="0" destOrd="0" presId="urn:microsoft.com/office/officeart/2005/8/layout/hierarchy5"/>
    <dgm:cxn modelId="{F396AEC1-07A2-4976-8540-4CBBC060E45C}" type="presParOf" srcId="{7C5D1B3B-ABF8-4D34-9245-51B453CB3E81}" destId="{3DD85E89-DA51-4835-8353-CF7BF5A06EC2}" srcOrd="2" destOrd="0" presId="urn:microsoft.com/office/officeart/2005/8/layout/hierarchy5"/>
    <dgm:cxn modelId="{5B983C07-71BA-4F74-8144-1D7C698163DE}" type="presParOf" srcId="{3DD85E89-DA51-4835-8353-CF7BF5A06EC2}" destId="{2E63531D-7B9A-4426-9537-4AA01A57070F}" srcOrd="0" destOrd="0" presId="urn:microsoft.com/office/officeart/2005/8/layout/hierarchy5"/>
    <dgm:cxn modelId="{7EC67015-0E4D-46CA-AEBA-424AD09358FA}" type="presParOf" srcId="{3DD85E89-DA51-4835-8353-CF7BF5A06EC2}" destId="{7153512A-7E71-4F52-8868-517D01933D07}" srcOrd="1" destOrd="0" presId="urn:microsoft.com/office/officeart/2005/8/layout/hierarchy5"/>
    <dgm:cxn modelId="{39D58440-8354-4D44-8D7E-7BADE37B7F36}" type="presParOf" srcId="{7C5D1B3B-ABF8-4D34-9245-51B453CB3E81}" destId="{76649ADB-9232-4F85-AFA3-405EDF084958}" srcOrd="3" destOrd="0" presId="urn:microsoft.com/office/officeart/2005/8/layout/hierarchy5"/>
    <dgm:cxn modelId="{AB0DC5CD-AE1E-4D83-A8AD-F0123A0687A2}" type="presParOf" srcId="{76649ADB-9232-4F85-AFA3-405EDF084958}" destId="{31F9009E-541C-4B71-9FB4-41EAE8006C24}" srcOrd="0" destOrd="0" presId="urn:microsoft.com/office/officeart/2005/8/layout/hierarchy5"/>
    <dgm:cxn modelId="{D854BDD2-59EA-4C34-80E8-C8DFB716135B}" type="presParOf" srcId="{7C5D1B3B-ABF8-4D34-9245-51B453CB3E81}" destId="{2B87F392-1BD7-45C3-A63E-0F28BA0CC357}" srcOrd="4" destOrd="0" presId="urn:microsoft.com/office/officeart/2005/8/layout/hierarchy5"/>
    <dgm:cxn modelId="{D5E815D4-AE50-4A09-ABE1-2C92D105B7B0}" type="presParOf" srcId="{2B87F392-1BD7-45C3-A63E-0F28BA0CC357}" destId="{2824AE2A-3CE2-405D-9271-AFB4867B231A}" srcOrd="0" destOrd="0" presId="urn:microsoft.com/office/officeart/2005/8/layout/hierarchy5"/>
    <dgm:cxn modelId="{D33FFA3F-CA9F-4315-B201-BF00A983450D}" type="presParOf" srcId="{2B87F392-1BD7-45C3-A63E-0F28BA0CC357}" destId="{5DD91E76-5978-4AC3-862E-707E572FF05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327FBB-F777-4159-9FB2-CBAC2F8B241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5D8F81B-94C6-4BD9-AFF8-7D8DD7C6682B}">
      <dgm:prSet phldrT="[Text]"/>
      <dgm:spPr/>
      <dgm:t>
        <a:bodyPr/>
        <a:lstStyle/>
        <a:p>
          <a:r>
            <a:rPr lang="es-MX" dirty="0"/>
            <a:t>Encabezados</a:t>
          </a:r>
        </a:p>
      </dgm:t>
    </dgm:pt>
    <dgm:pt modelId="{7C31BC5B-8551-4809-9464-E09AA371D331}" type="parTrans" cxnId="{2056DD5C-CBBC-480F-A46B-6AD72BFFE371}">
      <dgm:prSet/>
      <dgm:spPr/>
      <dgm:t>
        <a:bodyPr/>
        <a:lstStyle/>
        <a:p>
          <a:endParaRPr lang="es-MX"/>
        </a:p>
      </dgm:t>
    </dgm:pt>
    <dgm:pt modelId="{07986085-0FDA-4821-BE86-15DFB7038962}" type="sibTrans" cxnId="{2056DD5C-CBBC-480F-A46B-6AD72BFFE371}">
      <dgm:prSet/>
      <dgm:spPr/>
      <dgm:t>
        <a:bodyPr/>
        <a:lstStyle/>
        <a:p>
          <a:endParaRPr lang="es-MX"/>
        </a:p>
      </dgm:t>
    </dgm:pt>
    <dgm:pt modelId="{3BC93899-1D6F-4180-B299-F4D5C6BBE514}">
      <dgm:prSet phldrT="[Text]"/>
      <dgm:spPr/>
      <dgm:t>
        <a:bodyPr/>
        <a:lstStyle/>
        <a:p>
          <a:r>
            <a:rPr lang="es-MX" dirty="0"/>
            <a:t> h1, h2, h3, h4, h5 h6</a:t>
          </a:r>
        </a:p>
      </dgm:t>
    </dgm:pt>
    <dgm:pt modelId="{A6AD33D0-185D-4073-ACC4-E700F64FD419}" type="parTrans" cxnId="{2654390F-0090-4D57-BA26-475C88529987}">
      <dgm:prSet/>
      <dgm:spPr/>
      <dgm:t>
        <a:bodyPr/>
        <a:lstStyle/>
        <a:p>
          <a:endParaRPr lang="es-MX"/>
        </a:p>
      </dgm:t>
    </dgm:pt>
    <dgm:pt modelId="{E4D8140E-E8D2-4AEF-84E8-4828A3F8774B}" type="sibTrans" cxnId="{2654390F-0090-4D57-BA26-475C88529987}">
      <dgm:prSet/>
      <dgm:spPr/>
      <dgm:t>
        <a:bodyPr/>
        <a:lstStyle/>
        <a:p>
          <a:endParaRPr lang="es-MX"/>
        </a:p>
      </dgm:t>
    </dgm:pt>
    <dgm:pt modelId="{F6D80FA3-659F-466A-8FBA-FFF25BA463A6}">
      <dgm:prSet phldrT="[Text]"/>
      <dgm:spPr/>
      <dgm:t>
        <a:bodyPr/>
        <a:lstStyle/>
        <a:p>
          <a:r>
            <a:rPr lang="es-MX" dirty="0"/>
            <a:t>Contenedores</a:t>
          </a:r>
        </a:p>
      </dgm:t>
    </dgm:pt>
    <dgm:pt modelId="{C1ECABD7-2074-45BA-B060-53D929FCBEC8}" type="parTrans" cxnId="{52428B4A-501D-4182-B92C-430E7A39FEFF}">
      <dgm:prSet/>
      <dgm:spPr/>
      <dgm:t>
        <a:bodyPr/>
        <a:lstStyle/>
        <a:p>
          <a:endParaRPr lang="es-MX"/>
        </a:p>
      </dgm:t>
    </dgm:pt>
    <dgm:pt modelId="{85C53FEF-0A24-465A-A2AE-23763650D6F1}" type="sibTrans" cxnId="{52428B4A-501D-4182-B92C-430E7A39FEFF}">
      <dgm:prSet/>
      <dgm:spPr/>
      <dgm:t>
        <a:bodyPr/>
        <a:lstStyle/>
        <a:p>
          <a:endParaRPr lang="es-MX"/>
        </a:p>
      </dgm:t>
    </dgm:pt>
    <dgm:pt modelId="{6D787853-F18C-4665-B55A-CD63CF0BA415}">
      <dgm:prSet phldrT="[Text]"/>
      <dgm:spPr/>
      <dgm:t>
        <a:bodyPr/>
        <a:lstStyle/>
        <a:p>
          <a:r>
            <a:rPr lang="es-MX" dirty="0"/>
            <a:t> span, </a:t>
          </a:r>
          <a:r>
            <a:rPr lang="es-MX" dirty="0" err="1"/>
            <a:t>div</a:t>
          </a:r>
          <a:endParaRPr lang="es-MX" dirty="0"/>
        </a:p>
      </dgm:t>
    </dgm:pt>
    <dgm:pt modelId="{1C1042BA-7242-4F39-997B-80FF8E97CAF1}" type="parTrans" cxnId="{9C913B7E-48D8-4E66-B6CB-09D0C124EBEB}">
      <dgm:prSet/>
      <dgm:spPr/>
      <dgm:t>
        <a:bodyPr/>
        <a:lstStyle/>
        <a:p>
          <a:endParaRPr lang="es-MX"/>
        </a:p>
      </dgm:t>
    </dgm:pt>
    <dgm:pt modelId="{AB8B594F-E27F-4DAE-979A-68ED68E305C3}" type="sibTrans" cxnId="{9C913B7E-48D8-4E66-B6CB-09D0C124EBEB}">
      <dgm:prSet/>
      <dgm:spPr/>
      <dgm:t>
        <a:bodyPr/>
        <a:lstStyle/>
        <a:p>
          <a:endParaRPr lang="es-MX"/>
        </a:p>
      </dgm:t>
    </dgm:pt>
    <dgm:pt modelId="{01F3283C-1065-4791-8750-80771B6B474D}">
      <dgm:prSet phldrT="[Text]"/>
      <dgm:spPr/>
      <dgm:t>
        <a:bodyPr/>
        <a:lstStyle/>
        <a:p>
          <a:r>
            <a:rPr lang="es-MX" dirty="0"/>
            <a:t>Media</a:t>
          </a:r>
        </a:p>
      </dgm:t>
    </dgm:pt>
    <dgm:pt modelId="{ECB7FA1B-EEFA-4BD1-9161-541B6466A061}" type="parTrans" cxnId="{1B37421B-9A5A-4243-AC73-F431A70ABB06}">
      <dgm:prSet/>
      <dgm:spPr/>
      <dgm:t>
        <a:bodyPr/>
        <a:lstStyle/>
        <a:p>
          <a:endParaRPr lang="es-MX"/>
        </a:p>
      </dgm:t>
    </dgm:pt>
    <dgm:pt modelId="{27348184-4FD4-4453-93B2-667370D5CD74}" type="sibTrans" cxnId="{1B37421B-9A5A-4243-AC73-F431A70ABB06}">
      <dgm:prSet/>
      <dgm:spPr/>
      <dgm:t>
        <a:bodyPr/>
        <a:lstStyle/>
        <a:p>
          <a:endParaRPr lang="es-MX"/>
        </a:p>
      </dgm:t>
    </dgm:pt>
    <dgm:pt modelId="{FCBD463A-6E58-4899-A7EC-63804EF445BB}">
      <dgm:prSet phldrT="[Text]"/>
      <dgm:spPr/>
      <dgm:t>
        <a:bodyPr/>
        <a:lstStyle/>
        <a:p>
          <a:r>
            <a:rPr lang="es-MX" dirty="0"/>
            <a:t> </a:t>
          </a:r>
          <a:r>
            <a:rPr lang="es-MX" dirty="0" err="1"/>
            <a:t>img</a:t>
          </a:r>
          <a:r>
            <a:rPr lang="es-MX" dirty="0"/>
            <a:t>, video</a:t>
          </a:r>
        </a:p>
      </dgm:t>
    </dgm:pt>
    <dgm:pt modelId="{72EDCCB3-3829-49B4-9DCC-04048CCEFA83}" type="parTrans" cxnId="{22BF0AA3-06F1-4943-92CE-00420F65330D}">
      <dgm:prSet/>
      <dgm:spPr/>
      <dgm:t>
        <a:bodyPr/>
        <a:lstStyle/>
        <a:p>
          <a:endParaRPr lang="es-MX"/>
        </a:p>
      </dgm:t>
    </dgm:pt>
    <dgm:pt modelId="{C8B89A4D-0352-49D7-92E0-14B3E21236E1}" type="sibTrans" cxnId="{22BF0AA3-06F1-4943-92CE-00420F65330D}">
      <dgm:prSet/>
      <dgm:spPr/>
      <dgm:t>
        <a:bodyPr/>
        <a:lstStyle/>
        <a:p>
          <a:endParaRPr lang="es-MX"/>
        </a:p>
      </dgm:t>
    </dgm:pt>
    <dgm:pt modelId="{76DAE9EA-3A5E-4585-A197-E17394F677D4}">
      <dgm:prSet phldrT="[Text]"/>
      <dgm:spPr/>
      <dgm:t>
        <a:bodyPr/>
        <a:lstStyle/>
        <a:p>
          <a:r>
            <a:rPr lang="es-MX" dirty="0"/>
            <a:t>Texto</a:t>
          </a:r>
        </a:p>
      </dgm:t>
    </dgm:pt>
    <dgm:pt modelId="{BEAF85B7-A45E-4A7B-9A9F-97B15930A9BE}" type="parTrans" cxnId="{01BB708E-6E93-4D3B-B9E9-D63C6E1BFB43}">
      <dgm:prSet/>
      <dgm:spPr/>
      <dgm:t>
        <a:bodyPr/>
        <a:lstStyle/>
        <a:p>
          <a:endParaRPr lang="es-MX"/>
        </a:p>
      </dgm:t>
    </dgm:pt>
    <dgm:pt modelId="{E2C55745-B8A5-4309-9BAD-140AD612F551}" type="sibTrans" cxnId="{01BB708E-6E93-4D3B-B9E9-D63C6E1BFB43}">
      <dgm:prSet/>
      <dgm:spPr/>
      <dgm:t>
        <a:bodyPr/>
        <a:lstStyle/>
        <a:p>
          <a:endParaRPr lang="es-MX"/>
        </a:p>
      </dgm:t>
    </dgm:pt>
    <dgm:pt modelId="{EB99C162-CD1A-4FE6-BCF8-706D5B0ECD1E}">
      <dgm:prSet phldrT="[Text]"/>
      <dgm:spPr/>
      <dgm:t>
        <a:bodyPr/>
        <a:lstStyle/>
        <a:p>
          <a:r>
            <a:rPr lang="es-MX" dirty="0"/>
            <a:t> p</a:t>
          </a:r>
        </a:p>
      </dgm:t>
    </dgm:pt>
    <dgm:pt modelId="{00D067A0-DEC9-4BC7-B425-9C9E5209A657}" type="parTrans" cxnId="{AB268FA8-E23C-47AA-9215-64BFA3A5A98E}">
      <dgm:prSet/>
      <dgm:spPr/>
      <dgm:t>
        <a:bodyPr/>
        <a:lstStyle/>
        <a:p>
          <a:endParaRPr lang="es-MX"/>
        </a:p>
      </dgm:t>
    </dgm:pt>
    <dgm:pt modelId="{7E3C5D79-581B-4FC3-A646-2EFC5A1D1049}" type="sibTrans" cxnId="{AB268FA8-E23C-47AA-9215-64BFA3A5A98E}">
      <dgm:prSet/>
      <dgm:spPr/>
      <dgm:t>
        <a:bodyPr/>
        <a:lstStyle/>
        <a:p>
          <a:endParaRPr lang="es-MX"/>
        </a:p>
      </dgm:t>
    </dgm:pt>
    <dgm:pt modelId="{5D7A5478-01BA-4D5B-8E77-FCA47B159E10}">
      <dgm:prSet phldrT="[Text]"/>
      <dgm:spPr/>
      <dgm:t>
        <a:bodyPr/>
        <a:lstStyle/>
        <a:p>
          <a:r>
            <a:rPr lang="es-MX" dirty="0"/>
            <a:t>Tablas</a:t>
          </a:r>
        </a:p>
      </dgm:t>
    </dgm:pt>
    <dgm:pt modelId="{4A87528B-3EDE-4234-AEC7-44D87AAC4615}" type="parTrans" cxnId="{8841364D-D18F-4566-B884-B5D21F70E445}">
      <dgm:prSet/>
      <dgm:spPr/>
      <dgm:t>
        <a:bodyPr/>
        <a:lstStyle/>
        <a:p>
          <a:endParaRPr lang="es-MX"/>
        </a:p>
      </dgm:t>
    </dgm:pt>
    <dgm:pt modelId="{8159D213-01BF-43CB-859F-F0F54ADCB387}" type="sibTrans" cxnId="{8841364D-D18F-4566-B884-B5D21F70E445}">
      <dgm:prSet/>
      <dgm:spPr/>
      <dgm:t>
        <a:bodyPr/>
        <a:lstStyle/>
        <a:p>
          <a:endParaRPr lang="es-MX"/>
        </a:p>
      </dgm:t>
    </dgm:pt>
    <dgm:pt modelId="{00E379CB-E4F5-4A9D-B8A5-05643D26768C}">
      <dgm:prSet phldrT="[Text]"/>
      <dgm:spPr/>
      <dgm:t>
        <a:bodyPr/>
        <a:lstStyle/>
        <a:p>
          <a:r>
            <a:rPr lang="es-MX" dirty="0"/>
            <a:t> table, </a:t>
          </a:r>
          <a:r>
            <a:rPr lang="es-MX" dirty="0" err="1"/>
            <a:t>thead</a:t>
          </a:r>
          <a:r>
            <a:rPr lang="es-MX" dirty="0"/>
            <a:t>, </a:t>
          </a:r>
          <a:r>
            <a:rPr lang="es-MX" dirty="0" err="1"/>
            <a:t>tbody</a:t>
          </a:r>
          <a:r>
            <a:rPr lang="es-MX" dirty="0"/>
            <a:t>, </a:t>
          </a:r>
          <a:r>
            <a:rPr lang="es-MX" dirty="0" err="1"/>
            <a:t>tfoot</a:t>
          </a:r>
          <a:r>
            <a:rPr lang="es-MX" dirty="0"/>
            <a:t>, </a:t>
          </a:r>
          <a:r>
            <a:rPr lang="es-MX" dirty="0" err="1"/>
            <a:t>tr</a:t>
          </a:r>
          <a:r>
            <a:rPr lang="es-MX" dirty="0"/>
            <a:t>, </a:t>
          </a:r>
          <a:r>
            <a:rPr lang="es-MX" dirty="0" err="1"/>
            <a:t>td</a:t>
          </a:r>
          <a:r>
            <a:rPr lang="es-MX" dirty="0"/>
            <a:t>, </a:t>
          </a:r>
          <a:r>
            <a:rPr lang="es-MX" dirty="0" err="1"/>
            <a:t>th</a:t>
          </a:r>
          <a:r>
            <a:rPr lang="es-MX" dirty="0"/>
            <a:t>, </a:t>
          </a:r>
          <a:r>
            <a:rPr lang="es-MX" dirty="0" err="1"/>
            <a:t>caption</a:t>
          </a:r>
          <a:endParaRPr lang="es-MX" dirty="0"/>
        </a:p>
      </dgm:t>
    </dgm:pt>
    <dgm:pt modelId="{7896032A-96BE-4C49-9402-20FC4AE1DB1A}" type="parTrans" cxnId="{455304B7-21F0-4870-99C0-94AA297E388B}">
      <dgm:prSet/>
      <dgm:spPr/>
      <dgm:t>
        <a:bodyPr/>
        <a:lstStyle/>
        <a:p>
          <a:endParaRPr lang="es-MX"/>
        </a:p>
      </dgm:t>
    </dgm:pt>
    <dgm:pt modelId="{4157238B-6696-4DA8-B3CA-B7CD415297A7}" type="sibTrans" cxnId="{455304B7-21F0-4870-99C0-94AA297E388B}">
      <dgm:prSet/>
      <dgm:spPr/>
      <dgm:t>
        <a:bodyPr/>
        <a:lstStyle/>
        <a:p>
          <a:endParaRPr lang="es-MX"/>
        </a:p>
      </dgm:t>
    </dgm:pt>
    <dgm:pt modelId="{CEB8C3C3-84A3-4A1F-BDA2-1BA8F9554F68}">
      <dgm:prSet phldrT="[Text]"/>
      <dgm:spPr/>
      <dgm:t>
        <a:bodyPr/>
        <a:lstStyle/>
        <a:p>
          <a:r>
            <a:rPr lang="es-MX" dirty="0"/>
            <a:t>Listas</a:t>
          </a:r>
        </a:p>
      </dgm:t>
    </dgm:pt>
    <dgm:pt modelId="{4F74F3B7-171B-45E8-BC8F-B804E93B0A7F}" type="parTrans" cxnId="{8FD4F3BB-4622-4D47-AA0B-261EB549CC69}">
      <dgm:prSet/>
      <dgm:spPr/>
      <dgm:t>
        <a:bodyPr/>
        <a:lstStyle/>
        <a:p>
          <a:endParaRPr lang="es-MX"/>
        </a:p>
      </dgm:t>
    </dgm:pt>
    <dgm:pt modelId="{0CF19CBD-C351-4D9E-9F90-6D6BD2F418F0}" type="sibTrans" cxnId="{8FD4F3BB-4622-4D47-AA0B-261EB549CC69}">
      <dgm:prSet/>
      <dgm:spPr/>
      <dgm:t>
        <a:bodyPr/>
        <a:lstStyle/>
        <a:p>
          <a:endParaRPr lang="es-MX"/>
        </a:p>
      </dgm:t>
    </dgm:pt>
    <dgm:pt modelId="{8EE45771-412D-4441-B1E3-29FF4C0E8398}">
      <dgm:prSet phldrT="[Text]"/>
      <dgm:spPr/>
      <dgm:t>
        <a:bodyPr/>
        <a:lstStyle/>
        <a:p>
          <a:r>
            <a:rPr lang="es-MX" dirty="0"/>
            <a:t> </a:t>
          </a:r>
          <a:r>
            <a:rPr lang="es-MX" dirty="0" err="1"/>
            <a:t>ol</a:t>
          </a:r>
          <a:r>
            <a:rPr lang="es-MX" dirty="0"/>
            <a:t>, </a:t>
          </a:r>
          <a:r>
            <a:rPr lang="es-MX" dirty="0" err="1"/>
            <a:t>ul</a:t>
          </a:r>
          <a:r>
            <a:rPr lang="es-MX" dirty="0"/>
            <a:t>, </a:t>
          </a:r>
          <a:r>
            <a:rPr lang="es-MX" dirty="0" err="1"/>
            <a:t>li</a:t>
          </a:r>
          <a:endParaRPr lang="es-MX" dirty="0"/>
        </a:p>
      </dgm:t>
    </dgm:pt>
    <dgm:pt modelId="{CCDF3DA7-4D86-4FC0-B78C-36D2C881C973}" type="parTrans" cxnId="{14AC461B-5C85-490B-994B-5713786204CF}">
      <dgm:prSet/>
      <dgm:spPr/>
      <dgm:t>
        <a:bodyPr/>
        <a:lstStyle/>
        <a:p>
          <a:endParaRPr lang="es-MX"/>
        </a:p>
      </dgm:t>
    </dgm:pt>
    <dgm:pt modelId="{6909E2A0-A1DE-4CD7-867F-A19F3C313B8A}" type="sibTrans" cxnId="{14AC461B-5C85-490B-994B-5713786204CF}">
      <dgm:prSet/>
      <dgm:spPr/>
      <dgm:t>
        <a:bodyPr/>
        <a:lstStyle/>
        <a:p>
          <a:endParaRPr lang="es-MX"/>
        </a:p>
      </dgm:t>
    </dgm:pt>
    <dgm:pt modelId="{4881C8D2-A5B0-4389-B59A-32875F234666}">
      <dgm:prSet phldrT="[Text]"/>
      <dgm:spPr/>
      <dgm:t>
        <a:bodyPr/>
        <a:lstStyle/>
        <a:p>
          <a:r>
            <a:rPr lang="es-MX" dirty="0"/>
            <a:t>Estilos</a:t>
          </a:r>
        </a:p>
      </dgm:t>
    </dgm:pt>
    <dgm:pt modelId="{14F5A815-0FDF-43C4-A8D6-B3AB00CAB707}" type="parTrans" cxnId="{B2B8EFD9-EB74-4C57-B382-569138EBCD58}">
      <dgm:prSet/>
      <dgm:spPr/>
      <dgm:t>
        <a:bodyPr/>
        <a:lstStyle/>
        <a:p>
          <a:endParaRPr lang="es-MX"/>
        </a:p>
      </dgm:t>
    </dgm:pt>
    <dgm:pt modelId="{E08FFEE8-4A2E-4809-A4FB-40966BED3AE6}" type="sibTrans" cxnId="{B2B8EFD9-EB74-4C57-B382-569138EBCD58}">
      <dgm:prSet/>
      <dgm:spPr/>
      <dgm:t>
        <a:bodyPr/>
        <a:lstStyle/>
        <a:p>
          <a:endParaRPr lang="es-MX"/>
        </a:p>
      </dgm:t>
    </dgm:pt>
    <dgm:pt modelId="{23BD6E39-B9D4-4CD3-9B09-3D860E9C4503}">
      <dgm:prSet phldrT="[Text]"/>
      <dgm:spPr/>
      <dgm:t>
        <a:bodyPr/>
        <a:lstStyle/>
        <a:p>
          <a:r>
            <a:rPr lang="es-MX" dirty="0"/>
            <a:t> b, u, i, a</a:t>
          </a:r>
        </a:p>
      </dgm:t>
    </dgm:pt>
    <dgm:pt modelId="{49138B74-8E79-49DC-8B1C-0C3D0C9A2671}" type="parTrans" cxnId="{D13A6B02-67D5-4317-AC85-BE8CEF868404}">
      <dgm:prSet/>
      <dgm:spPr/>
      <dgm:t>
        <a:bodyPr/>
        <a:lstStyle/>
        <a:p>
          <a:endParaRPr lang="es-MX"/>
        </a:p>
      </dgm:t>
    </dgm:pt>
    <dgm:pt modelId="{EA2A19BF-3624-4CDA-932E-16E3C31C627E}" type="sibTrans" cxnId="{D13A6B02-67D5-4317-AC85-BE8CEF868404}">
      <dgm:prSet/>
      <dgm:spPr/>
      <dgm:t>
        <a:bodyPr/>
        <a:lstStyle/>
        <a:p>
          <a:endParaRPr lang="es-MX"/>
        </a:p>
      </dgm:t>
    </dgm:pt>
    <dgm:pt modelId="{0421A975-15FD-4D55-B541-6E70C57D3ADA}">
      <dgm:prSet phldrT="[Text]"/>
      <dgm:spPr/>
      <dgm:t>
        <a:bodyPr/>
        <a:lstStyle/>
        <a:p>
          <a:r>
            <a:rPr lang="es-MX" dirty="0" err="1"/>
            <a:t>Seperadores</a:t>
          </a:r>
          <a:endParaRPr lang="es-MX" dirty="0"/>
        </a:p>
      </dgm:t>
    </dgm:pt>
    <dgm:pt modelId="{10E6BD9D-F939-429F-BD4A-64A13BE4E23E}" type="parTrans" cxnId="{DB079886-988D-4393-AC20-7262728E5687}">
      <dgm:prSet/>
      <dgm:spPr/>
      <dgm:t>
        <a:bodyPr/>
        <a:lstStyle/>
        <a:p>
          <a:endParaRPr lang="es-MX"/>
        </a:p>
      </dgm:t>
    </dgm:pt>
    <dgm:pt modelId="{42D63DAD-EDCF-4097-B784-BDB74288F11E}" type="sibTrans" cxnId="{DB079886-988D-4393-AC20-7262728E5687}">
      <dgm:prSet/>
      <dgm:spPr/>
      <dgm:t>
        <a:bodyPr/>
        <a:lstStyle/>
        <a:p>
          <a:endParaRPr lang="es-MX"/>
        </a:p>
      </dgm:t>
    </dgm:pt>
    <dgm:pt modelId="{DAE12E77-47B1-485C-80BB-3CADFE865E5F}">
      <dgm:prSet phldrT="[Text]"/>
      <dgm:spPr/>
      <dgm:t>
        <a:bodyPr/>
        <a:lstStyle/>
        <a:p>
          <a:r>
            <a:rPr lang="es-MX" dirty="0"/>
            <a:t> br, </a:t>
          </a:r>
          <a:r>
            <a:rPr lang="es-MX" dirty="0" err="1"/>
            <a:t>hr</a:t>
          </a:r>
          <a:endParaRPr lang="es-MX" dirty="0"/>
        </a:p>
      </dgm:t>
    </dgm:pt>
    <dgm:pt modelId="{283352FC-E151-485F-823B-80B115119E4F}" type="parTrans" cxnId="{A0307AC9-A388-4BAA-ABB8-2D5329A6A0DF}">
      <dgm:prSet/>
      <dgm:spPr/>
      <dgm:t>
        <a:bodyPr/>
        <a:lstStyle/>
        <a:p>
          <a:endParaRPr lang="es-MX"/>
        </a:p>
      </dgm:t>
    </dgm:pt>
    <dgm:pt modelId="{D16A7DD8-DD92-450F-A28E-96423BF991E9}" type="sibTrans" cxnId="{A0307AC9-A388-4BAA-ABB8-2D5329A6A0DF}">
      <dgm:prSet/>
      <dgm:spPr/>
      <dgm:t>
        <a:bodyPr/>
        <a:lstStyle/>
        <a:p>
          <a:endParaRPr lang="es-MX"/>
        </a:p>
      </dgm:t>
    </dgm:pt>
    <dgm:pt modelId="{16E85C75-04E0-4F81-AD17-A685AEF50F69}" type="pres">
      <dgm:prSet presAssocID="{53327FBB-F777-4159-9FB2-CBAC2F8B241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3CC507D-33A0-4F90-810B-DF623BB5897C}" type="pres">
      <dgm:prSet presAssocID="{25D8F81B-94C6-4BD9-AFF8-7D8DD7C6682B}" presName="composite" presStyleCnt="0"/>
      <dgm:spPr/>
    </dgm:pt>
    <dgm:pt modelId="{D796DCC4-3EA2-41D5-96DC-6746E47DA625}" type="pres">
      <dgm:prSet presAssocID="{25D8F81B-94C6-4BD9-AFF8-7D8DD7C6682B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13F640DA-8FE7-4945-BD11-F2D1D69D424E}" type="pres">
      <dgm:prSet presAssocID="{25D8F81B-94C6-4BD9-AFF8-7D8DD7C6682B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</dgm:pt>
    <dgm:pt modelId="{C71C87F5-E03E-4DB0-8BC8-5423CFA74B21}" type="pres">
      <dgm:prSet presAssocID="{25D8F81B-94C6-4BD9-AFF8-7D8DD7C6682B}" presName="Accent" presStyleLbl="parChTrans1D1" presStyleIdx="0" presStyleCnt="8"/>
      <dgm:spPr/>
    </dgm:pt>
    <dgm:pt modelId="{37EC53F1-68A2-41BF-A199-0C19FD747D85}" type="pres">
      <dgm:prSet presAssocID="{07986085-0FDA-4821-BE86-15DFB7038962}" presName="sibTrans" presStyleCnt="0"/>
      <dgm:spPr/>
    </dgm:pt>
    <dgm:pt modelId="{0124295C-FD1E-4064-BFAD-61FE55A116CC}" type="pres">
      <dgm:prSet presAssocID="{F6D80FA3-659F-466A-8FBA-FFF25BA463A6}" presName="composite" presStyleCnt="0"/>
      <dgm:spPr/>
    </dgm:pt>
    <dgm:pt modelId="{58FEDA38-D37A-4DF4-A3C1-8D830B6989CC}" type="pres">
      <dgm:prSet presAssocID="{F6D80FA3-659F-466A-8FBA-FFF25BA463A6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EFC861B-A0FB-4F93-AC60-1E625AFC0794}" type="pres">
      <dgm:prSet presAssocID="{F6D80FA3-659F-466A-8FBA-FFF25BA463A6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</dgm:pt>
    <dgm:pt modelId="{F5A4A8B1-1065-4A69-A261-CC056E255061}" type="pres">
      <dgm:prSet presAssocID="{F6D80FA3-659F-466A-8FBA-FFF25BA463A6}" presName="Accent" presStyleLbl="parChTrans1D1" presStyleIdx="1" presStyleCnt="8"/>
      <dgm:spPr/>
    </dgm:pt>
    <dgm:pt modelId="{C52C5B81-B1D1-44CD-A9CE-17A6C61BBE5D}" type="pres">
      <dgm:prSet presAssocID="{85C53FEF-0A24-465A-A2AE-23763650D6F1}" presName="sibTrans" presStyleCnt="0"/>
      <dgm:spPr/>
    </dgm:pt>
    <dgm:pt modelId="{2CDFDAB8-879C-4578-B28A-4CC868C8A43F}" type="pres">
      <dgm:prSet presAssocID="{01F3283C-1065-4791-8750-80771B6B474D}" presName="composite" presStyleCnt="0"/>
      <dgm:spPr/>
    </dgm:pt>
    <dgm:pt modelId="{B923FBD3-531D-4843-B591-379F071A92C6}" type="pres">
      <dgm:prSet presAssocID="{01F3283C-1065-4791-8750-80771B6B474D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0174DDD-BF30-40D4-9D31-7931DB5502F6}" type="pres">
      <dgm:prSet presAssocID="{01F3283C-1065-4791-8750-80771B6B474D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</dgm:pt>
    <dgm:pt modelId="{AF073C88-87CB-4126-825B-540A80EDBA96}" type="pres">
      <dgm:prSet presAssocID="{01F3283C-1065-4791-8750-80771B6B474D}" presName="Accent" presStyleLbl="parChTrans1D1" presStyleIdx="2" presStyleCnt="8"/>
      <dgm:spPr/>
    </dgm:pt>
    <dgm:pt modelId="{C670D4EE-D1BF-437B-9CFA-AFACDA3E13CC}" type="pres">
      <dgm:prSet presAssocID="{27348184-4FD4-4453-93B2-667370D5CD74}" presName="sibTrans" presStyleCnt="0"/>
      <dgm:spPr/>
    </dgm:pt>
    <dgm:pt modelId="{03387DCF-C293-49F0-867D-5E30BF287DB5}" type="pres">
      <dgm:prSet presAssocID="{76DAE9EA-3A5E-4585-A197-E17394F677D4}" presName="composite" presStyleCnt="0"/>
      <dgm:spPr/>
    </dgm:pt>
    <dgm:pt modelId="{962AAD51-0887-4668-BD46-93C7434A85BF}" type="pres">
      <dgm:prSet presAssocID="{76DAE9EA-3A5E-4585-A197-E17394F677D4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6F30A53F-9F74-465E-86E0-3FF51F4680BD}" type="pres">
      <dgm:prSet presAssocID="{76DAE9EA-3A5E-4585-A197-E17394F677D4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</dgm:pt>
    <dgm:pt modelId="{1C943B77-9186-468D-9D81-C9F130E0130A}" type="pres">
      <dgm:prSet presAssocID="{76DAE9EA-3A5E-4585-A197-E17394F677D4}" presName="Accent" presStyleLbl="parChTrans1D1" presStyleIdx="3" presStyleCnt="8"/>
      <dgm:spPr/>
    </dgm:pt>
    <dgm:pt modelId="{5042E6C4-CAE3-4EE2-8968-D4384A325059}" type="pres">
      <dgm:prSet presAssocID="{E2C55745-B8A5-4309-9BAD-140AD612F551}" presName="sibTrans" presStyleCnt="0"/>
      <dgm:spPr/>
    </dgm:pt>
    <dgm:pt modelId="{9BD8F786-A7F4-43BD-98F0-0E63281ED645}" type="pres">
      <dgm:prSet presAssocID="{5D7A5478-01BA-4D5B-8E77-FCA47B159E10}" presName="composite" presStyleCnt="0"/>
      <dgm:spPr/>
    </dgm:pt>
    <dgm:pt modelId="{C90A78C5-A4A9-4F4E-86E5-26A201193E72}" type="pres">
      <dgm:prSet presAssocID="{5D7A5478-01BA-4D5B-8E77-FCA47B159E10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FE1D1356-6436-4ECE-B45F-B3DDB4DB5CAF}" type="pres">
      <dgm:prSet presAssocID="{5D7A5478-01BA-4D5B-8E77-FCA47B159E10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</dgm:pt>
    <dgm:pt modelId="{B431A110-BB4E-469B-8E0D-BE822F89030E}" type="pres">
      <dgm:prSet presAssocID="{5D7A5478-01BA-4D5B-8E77-FCA47B159E10}" presName="Accent" presStyleLbl="parChTrans1D1" presStyleIdx="4" presStyleCnt="8"/>
      <dgm:spPr/>
    </dgm:pt>
    <dgm:pt modelId="{CFBBA005-1EA9-4723-9981-78A2EE15BCBA}" type="pres">
      <dgm:prSet presAssocID="{8159D213-01BF-43CB-859F-F0F54ADCB387}" presName="sibTrans" presStyleCnt="0"/>
      <dgm:spPr/>
    </dgm:pt>
    <dgm:pt modelId="{F0DE2B0A-704F-4BC4-832C-3F24C93F8EE3}" type="pres">
      <dgm:prSet presAssocID="{CEB8C3C3-84A3-4A1F-BDA2-1BA8F9554F68}" presName="composite" presStyleCnt="0"/>
      <dgm:spPr/>
    </dgm:pt>
    <dgm:pt modelId="{CE51490F-D523-42A8-86CA-3412DB8F5301}" type="pres">
      <dgm:prSet presAssocID="{CEB8C3C3-84A3-4A1F-BDA2-1BA8F9554F68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F5803338-2801-4DC2-A128-468BD566E16C}" type="pres">
      <dgm:prSet presAssocID="{CEB8C3C3-84A3-4A1F-BDA2-1BA8F9554F68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</dgm:pt>
    <dgm:pt modelId="{4D4324BF-8DA6-47CD-A7B8-BA5B04DA8E87}" type="pres">
      <dgm:prSet presAssocID="{CEB8C3C3-84A3-4A1F-BDA2-1BA8F9554F68}" presName="Accent" presStyleLbl="parChTrans1D1" presStyleIdx="5" presStyleCnt="8"/>
      <dgm:spPr/>
    </dgm:pt>
    <dgm:pt modelId="{59531E5C-D98F-469F-9C4C-89E968FAFBCB}" type="pres">
      <dgm:prSet presAssocID="{0CF19CBD-C351-4D9E-9F90-6D6BD2F418F0}" presName="sibTrans" presStyleCnt="0"/>
      <dgm:spPr/>
    </dgm:pt>
    <dgm:pt modelId="{05FE9DE3-FD39-4B55-BB4D-4147AE5986D4}" type="pres">
      <dgm:prSet presAssocID="{4881C8D2-A5B0-4389-B59A-32875F234666}" presName="composite" presStyleCnt="0"/>
      <dgm:spPr/>
    </dgm:pt>
    <dgm:pt modelId="{32F2F1AF-FBE2-44AA-B373-DEECE8DD2322}" type="pres">
      <dgm:prSet presAssocID="{4881C8D2-A5B0-4389-B59A-32875F23466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185CC3BA-4EEA-4CE5-9047-2274B9A92D41}" type="pres">
      <dgm:prSet presAssocID="{4881C8D2-A5B0-4389-B59A-32875F234666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</dgm:pt>
    <dgm:pt modelId="{ED043B76-35D9-48C7-9D36-5E56E0EB1C19}" type="pres">
      <dgm:prSet presAssocID="{4881C8D2-A5B0-4389-B59A-32875F234666}" presName="Accent" presStyleLbl="parChTrans1D1" presStyleIdx="6" presStyleCnt="8"/>
      <dgm:spPr/>
    </dgm:pt>
    <dgm:pt modelId="{8D50E33A-F2E3-4B39-8E1A-F4806676F58B}" type="pres">
      <dgm:prSet presAssocID="{E08FFEE8-4A2E-4809-A4FB-40966BED3AE6}" presName="sibTrans" presStyleCnt="0"/>
      <dgm:spPr/>
    </dgm:pt>
    <dgm:pt modelId="{2D871155-C963-4C89-9D7A-44F4D26430EC}" type="pres">
      <dgm:prSet presAssocID="{0421A975-15FD-4D55-B541-6E70C57D3ADA}" presName="composite" presStyleCnt="0"/>
      <dgm:spPr/>
    </dgm:pt>
    <dgm:pt modelId="{C46198B0-655A-47F5-AAC8-2A8C6E1A4D54}" type="pres">
      <dgm:prSet presAssocID="{0421A975-15FD-4D55-B541-6E70C57D3ADA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E00C6FEF-6682-4899-BB28-B41D6330CCF2}" type="pres">
      <dgm:prSet presAssocID="{0421A975-15FD-4D55-B541-6E70C57D3ADA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</dgm:pt>
    <dgm:pt modelId="{3031A59A-1771-4155-968E-8E7094E7255A}" type="pres">
      <dgm:prSet presAssocID="{0421A975-15FD-4D55-B541-6E70C57D3ADA}" presName="Accent" presStyleLbl="parChTrans1D1" presStyleIdx="7" presStyleCnt="8"/>
      <dgm:spPr/>
    </dgm:pt>
  </dgm:ptLst>
  <dgm:cxnLst>
    <dgm:cxn modelId="{D13A6B02-67D5-4317-AC85-BE8CEF868404}" srcId="{4881C8D2-A5B0-4389-B59A-32875F234666}" destId="{23BD6E39-B9D4-4CD3-9B09-3D860E9C4503}" srcOrd="0" destOrd="0" parTransId="{49138B74-8E79-49DC-8B1C-0C3D0C9A2671}" sibTransId="{EA2A19BF-3624-4CDA-932E-16E3C31C627E}"/>
    <dgm:cxn modelId="{51D7FD09-051D-4FCA-B0D5-E4FDFCA7DE2D}" type="presOf" srcId="{53327FBB-F777-4159-9FB2-CBAC2F8B2413}" destId="{16E85C75-04E0-4F81-AD17-A685AEF50F69}" srcOrd="0" destOrd="0" presId="urn:microsoft.com/office/officeart/2011/layout/TabList"/>
    <dgm:cxn modelId="{2654390F-0090-4D57-BA26-475C88529987}" srcId="{25D8F81B-94C6-4BD9-AFF8-7D8DD7C6682B}" destId="{3BC93899-1D6F-4180-B299-F4D5C6BBE514}" srcOrd="0" destOrd="0" parTransId="{A6AD33D0-185D-4073-ACC4-E700F64FD419}" sibTransId="{E4D8140E-E8D2-4AEF-84E8-4828A3F8774B}"/>
    <dgm:cxn modelId="{6E1E7016-D3CA-4B0B-A024-B39640F5C744}" type="presOf" srcId="{4881C8D2-A5B0-4389-B59A-32875F234666}" destId="{185CC3BA-4EEA-4CE5-9047-2274B9A92D41}" srcOrd="0" destOrd="0" presId="urn:microsoft.com/office/officeart/2011/layout/TabList"/>
    <dgm:cxn modelId="{1B37421B-9A5A-4243-AC73-F431A70ABB06}" srcId="{53327FBB-F777-4159-9FB2-CBAC2F8B2413}" destId="{01F3283C-1065-4791-8750-80771B6B474D}" srcOrd="2" destOrd="0" parTransId="{ECB7FA1B-EEFA-4BD1-9161-541B6466A061}" sibTransId="{27348184-4FD4-4453-93B2-667370D5CD74}"/>
    <dgm:cxn modelId="{14AC461B-5C85-490B-994B-5713786204CF}" srcId="{CEB8C3C3-84A3-4A1F-BDA2-1BA8F9554F68}" destId="{8EE45771-412D-4441-B1E3-29FF4C0E8398}" srcOrd="0" destOrd="0" parTransId="{CCDF3DA7-4D86-4FC0-B78C-36D2C881C973}" sibTransId="{6909E2A0-A1DE-4CD7-867F-A19F3C313B8A}"/>
    <dgm:cxn modelId="{8A4A9D25-9363-48EE-8A71-D17E2B6C3220}" type="presOf" srcId="{25D8F81B-94C6-4BD9-AFF8-7D8DD7C6682B}" destId="{13F640DA-8FE7-4945-BD11-F2D1D69D424E}" srcOrd="0" destOrd="0" presId="urn:microsoft.com/office/officeart/2011/layout/TabList"/>
    <dgm:cxn modelId="{E3D8E73C-6EA9-463E-92B2-2D447AD222CC}" type="presOf" srcId="{F6D80FA3-659F-466A-8FBA-FFF25BA463A6}" destId="{3EFC861B-A0FB-4F93-AC60-1E625AFC0794}" srcOrd="0" destOrd="0" presId="urn:microsoft.com/office/officeart/2011/layout/TabList"/>
    <dgm:cxn modelId="{B0395D3D-014D-4370-8E7F-99589AEAC5D3}" type="presOf" srcId="{76DAE9EA-3A5E-4585-A197-E17394F677D4}" destId="{6F30A53F-9F74-465E-86E0-3FF51F4680BD}" srcOrd="0" destOrd="0" presId="urn:microsoft.com/office/officeart/2011/layout/TabList"/>
    <dgm:cxn modelId="{E1EEAA3D-1078-4E2D-86A1-220EFA22B263}" type="presOf" srcId="{6D787853-F18C-4665-B55A-CD63CF0BA415}" destId="{58FEDA38-D37A-4DF4-A3C1-8D830B6989CC}" srcOrd="0" destOrd="0" presId="urn:microsoft.com/office/officeart/2011/layout/TabList"/>
    <dgm:cxn modelId="{2056DD5C-CBBC-480F-A46B-6AD72BFFE371}" srcId="{53327FBB-F777-4159-9FB2-CBAC2F8B2413}" destId="{25D8F81B-94C6-4BD9-AFF8-7D8DD7C6682B}" srcOrd="0" destOrd="0" parTransId="{7C31BC5B-8551-4809-9464-E09AA371D331}" sibTransId="{07986085-0FDA-4821-BE86-15DFB7038962}"/>
    <dgm:cxn modelId="{FA570C41-2EB6-4147-B2DA-82FB62003823}" type="presOf" srcId="{0421A975-15FD-4D55-B541-6E70C57D3ADA}" destId="{E00C6FEF-6682-4899-BB28-B41D6330CCF2}" srcOrd="0" destOrd="0" presId="urn:microsoft.com/office/officeart/2011/layout/TabList"/>
    <dgm:cxn modelId="{D7D7A645-C177-4F2C-8457-E3D8F37A10E9}" type="presOf" srcId="{01F3283C-1065-4791-8750-80771B6B474D}" destId="{B0174DDD-BF30-40D4-9D31-7931DB5502F6}" srcOrd="0" destOrd="0" presId="urn:microsoft.com/office/officeart/2011/layout/TabList"/>
    <dgm:cxn modelId="{52428B4A-501D-4182-B92C-430E7A39FEFF}" srcId="{53327FBB-F777-4159-9FB2-CBAC2F8B2413}" destId="{F6D80FA3-659F-466A-8FBA-FFF25BA463A6}" srcOrd="1" destOrd="0" parTransId="{C1ECABD7-2074-45BA-B060-53D929FCBEC8}" sibTransId="{85C53FEF-0A24-465A-A2AE-23763650D6F1}"/>
    <dgm:cxn modelId="{8841364D-D18F-4566-B884-B5D21F70E445}" srcId="{53327FBB-F777-4159-9FB2-CBAC2F8B2413}" destId="{5D7A5478-01BA-4D5B-8E77-FCA47B159E10}" srcOrd="4" destOrd="0" parTransId="{4A87528B-3EDE-4234-AEC7-44D87AAC4615}" sibTransId="{8159D213-01BF-43CB-859F-F0F54ADCB387}"/>
    <dgm:cxn modelId="{62939754-634D-4463-8CE2-D5ACE45C9CC5}" type="presOf" srcId="{5D7A5478-01BA-4D5B-8E77-FCA47B159E10}" destId="{FE1D1356-6436-4ECE-B45F-B3DDB4DB5CAF}" srcOrd="0" destOrd="0" presId="urn:microsoft.com/office/officeart/2011/layout/TabList"/>
    <dgm:cxn modelId="{9C913B7E-48D8-4E66-B6CB-09D0C124EBEB}" srcId="{F6D80FA3-659F-466A-8FBA-FFF25BA463A6}" destId="{6D787853-F18C-4665-B55A-CD63CF0BA415}" srcOrd="0" destOrd="0" parTransId="{1C1042BA-7242-4F39-997B-80FF8E97CAF1}" sibTransId="{AB8B594F-E27F-4DAE-979A-68ED68E305C3}"/>
    <dgm:cxn modelId="{DB079886-988D-4393-AC20-7262728E5687}" srcId="{53327FBB-F777-4159-9FB2-CBAC2F8B2413}" destId="{0421A975-15FD-4D55-B541-6E70C57D3ADA}" srcOrd="7" destOrd="0" parTransId="{10E6BD9D-F939-429F-BD4A-64A13BE4E23E}" sibTransId="{42D63DAD-EDCF-4097-B784-BDB74288F11E}"/>
    <dgm:cxn modelId="{01BB708E-6E93-4D3B-B9E9-D63C6E1BFB43}" srcId="{53327FBB-F777-4159-9FB2-CBAC2F8B2413}" destId="{76DAE9EA-3A5E-4585-A197-E17394F677D4}" srcOrd="3" destOrd="0" parTransId="{BEAF85B7-A45E-4A7B-9A9F-97B15930A9BE}" sibTransId="{E2C55745-B8A5-4309-9BAD-140AD612F551}"/>
    <dgm:cxn modelId="{D1A5FB97-DF44-40D3-8B8B-4089E2F7CE56}" type="presOf" srcId="{EB99C162-CD1A-4FE6-BCF8-706D5B0ECD1E}" destId="{962AAD51-0887-4668-BD46-93C7434A85BF}" srcOrd="0" destOrd="0" presId="urn:microsoft.com/office/officeart/2011/layout/TabList"/>
    <dgm:cxn modelId="{22BF0AA3-06F1-4943-92CE-00420F65330D}" srcId="{01F3283C-1065-4791-8750-80771B6B474D}" destId="{FCBD463A-6E58-4899-A7EC-63804EF445BB}" srcOrd="0" destOrd="0" parTransId="{72EDCCB3-3829-49B4-9DCC-04048CCEFA83}" sibTransId="{C8B89A4D-0352-49D7-92E0-14B3E21236E1}"/>
    <dgm:cxn modelId="{AB268FA8-E23C-47AA-9215-64BFA3A5A98E}" srcId="{76DAE9EA-3A5E-4585-A197-E17394F677D4}" destId="{EB99C162-CD1A-4FE6-BCF8-706D5B0ECD1E}" srcOrd="0" destOrd="0" parTransId="{00D067A0-DEC9-4BC7-B425-9C9E5209A657}" sibTransId="{7E3C5D79-581B-4FC3-A646-2EFC5A1D1049}"/>
    <dgm:cxn modelId="{BAF8E6B2-1CF4-4F99-8B9D-BAEA2FC3C2F0}" type="presOf" srcId="{00E379CB-E4F5-4A9D-B8A5-05643D26768C}" destId="{C90A78C5-A4A9-4F4E-86E5-26A201193E72}" srcOrd="0" destOrd="0" presId="urn:microsoft.com/office/officeart/2011/layout/TabList"/>
    <dgm:cxn modelId="{455304B7-21F0-4870-99C0-94AA297E388B}" srcId="{5D7A5478-01BA-4D5B-8E77-FCA47B159E10}" destId="{00E379CB-E4F5-4A9D-B8A5-05643D26768C}" srcOrd="0" destOrd="0" parTransId="{7896032A-96BE-4C49-9402-20FC4AE1DB1A}" sibTransId="{4157238B-6696-4DA8-B3CA-B7CD415297A7}"/>
    <dgm:cxn modelId="{88A56DB7-690E-402E-9515-BEA79A90C7E7}" type="presOf" srcId="{CEB8C3C3-84A3-4A1F-BDA2-1BA8F9554F68}" destId="{F5803338-2801-4DC2-A128-468BD566E16C}" srcOrd="0" destOrd="0" presId="urn:microsoft.com/office/officeart/2011/layout/TabList"/>
    <dgm:cxn modelId="{8FD4F3BB-4622-4D47-AA0B-261EB549CC69}" srcId="{53327FBB-F777-4159-9FB2-CBAC2F8B2413}" destId="{CEB8C3C3-84A3-4A1F-BDA2-1BA8F9554F68}" srcOrd="5" destOrd="0" parTransId="{4F74F3B7-171B-45E8-BC8F-B804E93B0A7F}" sibTransId="{0CF19CBD-C351-4D9E-9F90-6D6BD2F418F0}"/>
    <dgm:cxn modelId="{EC137BC2-6926-49BE-B696-18C722478B5C}" type="presOf" srcId="{DAE12E77-47B1-485C-80BB-3CADFE865E5F}" destId="{C46198B0-655A-47F5-AAC8-2A8C6E1A4D54}" srcOrd="0" destOrd="0" presId="urn:microsoft.com/office/officeart/2011/layout/TabList"/>
    <dgm:cxn modelId="{A0307AC9-A388-4BAA-ABB8-2D5329A6A0DF}" srcId="{0421A975-15FD-4D55-B541-6E70C57D3ADA}" destId="{DAE12E77-47B1-485C-80BB-3CADFE865E5F}" srcOrd="0" destOrd="0" parTransId="{283352FC-E151-485F-823B-80B115119E4F}" sibTransId="{D16A7DD8-DD92-450F-A28E-96423BF991E9}"/>
    <dgm:cxn modelId="{37039ECB-CEC1-43C6-BBFD-BF6D12C8B3A7}" type="presOf" srcId="{FCBD463A-6E58-4899-A7EC-63804EF445BB}" destId="{B923FBD3-531D-4843-B591-379F071A92C6}" srcOrd="0" destOrd="0" presId="urn:microsoft.com/office/officeart/2011/layout/TabList"/>
    <dgm:cxn modelId="{942272D2-DBD8-4E58-8A9D-DCC5FD068D2D}" type="presOf" srcId="{8EE45771-412D-4441-B1E3-29FF4C0E8398}" destId="{CE51490F-D523-42A8-86CA-3412DB8F5301}" srcOrd="0" destOrd="0" presId="urn:microsoft.com/office/officeart/2011/layout/TabList"/>
    <dgm:cxn modelId="{B2B8EFD9-EB74-4C57-B382-569138EBCD58}" srcId="{53327FBB-F777-4159-9FB2-CBAC2F8B2413}" destId="{4881C8D2-A5B0-4389-B59A-32875F234666}" srcOrd="6" destOrd="0" parTransId="{14F5A815-0FDF-43C4-A8D6-B3AB00CAB707}" sibTransId="{E08FFEE8-4A2E-4809-A4FB-40966BED3AE6}"/>
    <dgm:cxn modelId="{20052FEF-6CD3-4C7B-A1C1-46E7C8FA51DB}" type="presOf" srcId="{3BC93899-1D6F-4180-B299-F4D5C6BBE514}" destId="{D796DCC4-3EA2-41D5-96DC-6746E47DA625}" srcOrd="0" destOrd="0" presId="urn:microsoft.com/office/officeart/2011/layout/TabList"/>
    <dgm:cxn modelId="{72F749FF-8222-46A9-B448-A7C14F589EB4}" type="presOf" srcId="{23BD6E39-B9D4-4CD3-9B09-3D860E9C4503}" destId="{32F2F1AF-FBE2-44AA-B373-DEECE8DD2322}" srcOrd="0" destOrd="0" presId="urn:microsoft.com/office/officeart/2011/layout/TabList"/>
    <dgm:cxn modelId="{240F0941-4EA3-422A-821B-EDF63296638E}" type="presParOf" srcId="{16E85C75-04E0-4F81-AD17-A685AEF50F69}" destId="{A3CC507D-33A0-4F90-810B-DF623BB5897C}" srcOrd="0" destOrd="0" presId="urn:microsoft.com/office/officeart/2011/layout/TabList"/>
    <dgm:cxn modelId="{E7D0B912-76A1-4E52-AA77-054BDCF4471E}" type="presParOf" srcId="{A3CC507D-33A0-4F90-810B-DF623BB5897C}" destId="{D796DCC4-3EA2-41D5-96DC-6746E47DA625}" srcOrd="0" destOrd="0" presId="urn:microsoft.com/office/officeart/2011/layout/TabList"/>
    <dgm:cxn modelId="{B1804CEB-C910-4133-85E2-2169F7F94884}" type="presParOf" srcId="{A3CC507D-33A0-4F90-810B-DF623BB5897C}" destId="{13F640DA-8FE7-4945-BD11-F2D1D69D424E}" srcOrd="1" destOrd="0" presId="urn:microsoft.com/office/officeart/2011/layout/TabList"/>
    <dgm:cxn modelId="{C1503051-E54C-4169-87A1-1A60C8859E49}" type="presParOf" srcId="{A3CC507D-33A0-4F90-810B-DF623BB5897C}" destId="{C71C87F5-E03E-4DB0-8BC8-5423CFA74B21}" srcOrd="2" destOrd="0" presId="urn:microsoft.com/office/officeart/2011/layout/TabList"/>
    <dgm:cxn modelId="{0A97962E-68E9-4C21-A7BA-335A3A57AD95}" type="presParOf" srcId="{16E85C75-04E0-4F81-AD17-A685AEF50F69}" destId="{37EC53F1-68A2-41BF-A199-0C19FD747D85}" srcOrd="1" destOrd="0" presId="urn:microsoft.com/office/officeart/2011/layout/TabList"/>
    <dgm:cxn modelId="{D9CDFC0C-FDA2-4C0C-B837-8D5C5BCF4971}" type="presParOf" srcId="{16E85C75-04E0-4F81-AD17-A685AEF50F69}" destId="{0124295C-FD1E-4064-BFAD-61FE55A116CC}" srcOrd="2" destOrd="0" presId="urn:microsoft.com/office/officeart/2011/layout/TabList"/>
    <dgm:cxn modelId="{B9845C51-E9AF-4B82-8459-502C8E10E6EC}" type="presParOf" srcId="{0124295C-FD1E-4064-BFAD-61FE55A116CC}" destId="{58FEDA38-D37A-4DF4-A3C1-8D830B6989CC}" srcOrd="0" destOrd="0" presId="urn:microsoft.com/office/officeart/2011/layout/TabList"/>
    <dgm:cxn modelId="{145F2D1E-94A9-448E-ACF3-12DD142C477F}" type="presParOf" srcId="{0124295C-FD1E-4064-BFAD-61FE55A116CC}" destId="{3EFC861B-A0FB-4F93-AC60-1E625AFC0794}" srcOrd="1" destOrd="0" presId="urn:microsoft.com/office/officeart/2011/layout/TabList"/>
    <dgm:cxn modelId="{BB4D9E3E-7CBA-406E-92A3-8574DB9E3DFF}" type="presParOf" srcId="{0124295C-FD1E-4064-BFAD-61FE55A116CC}" destId="{F5A4A8B1-1065-4A69-A261-CC056E255061}" srcOrd="2" destOrd="0" presId="urn:microsoft.com/office/officeart/2011/layout/TabList"/>
    <dgm:cxn modelId="{EF28327D-A389-410F-8DFC-6CA60BFCC35C}" type="presParOf" srcId="{16E85C75-04E0-4F81-AD17-A685AEF50F69}" destId="{C52C5B81-B1D1-44CD-A9CE-17A6C61BBE5D}" srcOrd="3" destOrd="0" presId="urn:microsoft.com/office/officeart/2011/layout/TabList"/>
    <dgm:cxn modelId="{16CC20C1-0CAB-46C8-B7D8-55F525953939}" type="presParOf" srcId="{16E85C75-04E0-4F81-AD17-A685AEF50F69}" destId="{2CDFDAB8-879C-4578-B28A-4CC868C8A43F}" srcOrd="4" destOrd="0" presId="urn:microsoft.com/office/officeart/2011/layout/TabList"/>
    <dgm:cxn modelId="{384E1DF8-1ED0-4D01-B8B6-A9609F87E80C}" type="presParOf" srcId="{2CDFDAB8-879C-4578-B28A-4CC868C8A43F}" destId="{B923FBD3-531D-4843-B591-379F071A92C6}" srcOrd="0" destOrd="0" presId="urn:microsoft.com/office/officeart/2011/layout/TabList"/>
    <dgm:cxn modelId="{547F5991-9645-4135-94EB-F940AD351137}" type="presParOf" srcId="{2CDFDAB8-879C-4578-B28A-4CC868C8A43F}" destId="{B0174DDD-BF30-40D4-9D31-7931DB5502F6}" srcOrd="1" destOrd="0" presId="urn:microsoft.com/office/officeart/2011/layout/TabList"/>
    <dgm:cxn modelId="{31EA2CBD-CF3F-4E94-8738-5381AB1E93ED}" type="presParOf" srcId="{2CDFDAB8-879C-4578-B28A-4CC868C8A43F}" destId="{AF073C88-87CB-4126-825B-540A80EDBA96}" srcOrd="2" destOrd="0" presId="urn:microsoft.com/office/officeart/2011/layout/TabList"/>
    <dgm:cxn modelId="{42F805DB-9977-4BC5-9886-504220833988}" type="presParOf" srcId="{16E85C75-04E0-4F81-AD17-A685AEF50F69}" destId="{C670D4EE-D1BF-437B-9CFA-AFACDA3E13CC}" srcOrd="5" destOrd="0" presId="urn:microsoft.com/office/officeart/2011/layout/TabList"/>
    <dgm:cxn modelId="{30AE1A37-CE70-4E07-97D8-8038672711C5}" type="presParOf" srcId="{16E85C75-04E0-4F81-AD17-A685AEF50F69}" destId="{03387DCF-C293-49F0-867D-5E30BF287DB5}" srcOrd="6" destOrd="0" presId="urn:microsoft.com/office/officeart/2011/layout/TabList"/>
    <dgm:cxn modelId="{4541F93B-10B6-4C5F-AC66-B068EABBFAD3}" type="presParOf" srcId="{03387DCF-C293-49F0-867D-5E30BF287DB5}" destId="{962AAD51-0887-4668-BD46-93C7434A85BF}" srcOrd="0" destOrd="0" presId="urn:microsoft.com/office/officeart/2011/layout/TabList"/>
    <dgm:cxn modelId="{0C93A81A-BEFE-44D3-8BF4-69CE1B042915}" type="presParOf" srcId="{03387DCF-C293-49F0-867D-5E30BF287DB5}" destId="{6F30A53F-9F74-465E-86E0-3FF51F4680BD}" srcOrd="1" destOrd="0" presId="urn:microsoft.com/office/officeart/2011/layout/TabList"/>
    <dgm:cxn modelId="{F52F0361-0903-4314-9931-D73E37F40E98}" type="presParOf" srcId="{03387DCF-C293-49F0-867D-5E30BF287DB5}" destId="{1C943B77-9186-468D-9D81-C9F130E0130A}" srcOrd="2" destOrd="0" presId="urn:microsoft.com/office/officeart/2011/layout/TabList"/>
    <dgm:cxn modelId="{41AF419C-749C-4C55-821F-3DA4E0AEBABA}" type="presParOf" srcId="{16E85C75-04E0-4F81-AD17-A685AEF50F69}" destId="{5042E6C4-CAE3-4EE2-8968-D4384A325059}" srcOrd="7" destOrd="0" presId="urn:microsoft.com/office/officeart/2011/layout/TabList"/>
    <dgm:cxn modelId="{889849A2-99A1-4797-AA4F-6E47F69C73F1}" type="presParOf" srcId="{16E85C75-04E0-4F81-AD17-A685AEF50F69}" destId="{9BD8F786-A7F4-43BD-98F0-0E63281ED645}" srcOrd="8" destOrd="0" presId="urn:microsoft.com/office/officeart/2011/layout/TabList"/>
    <dgm:cxn modelId="{54B63467-5681-43E5-A491-5CAB2EFE494D}" type="presParOf" srcId="{9BD8F786-A7F4-43BD-98F0-0E63281ED645}" destId="{C90A78C5-A4A9-4F4E-86E5-26A201193E72}" srcOrd="0" destOrd="0" presId="urn:microsoft.com/office/officeart/2011/layout/TabList"/>
    <dgm:cxn modelId="{AA08DD05-51D0-46BF-BBF4-E2A18265A65C}" type="presParOf" srcId="{9BD8F786-A7F4-43BD-98F0-0E63281ED645}" destId="{FE1D1356-6436-4ECE-B45F-B3DDB4DB5CAF}" srcOrd="1" destOrd="0" presId="urn:microsoft.com/office/officeart/2011/layout/TabList"/>
    <dgm:cxn modelId="{6C20DB8E-69EF-4577-8C36-A977C0098805}" type="presParOf" srcId="{9BD8F786-A7F4-43BD-98F0-0E63281ED645}" destId="{B431A110-BB4E-469B-8E0D-BE822F89030E}" srcOrd="2" destOrd="0" presId="urn:microsoft.com/office/officeart/2011/layout/TabList"/>
    <dgm:cxn modelId="{772E67BD-8A2C-454D-BD87-C3A6989C79DD}" type="presParOf" srcId="{16E85C75-04E0-4F81-AD17-A685AEF50F69}" destId="{CFBBA005-1EA9-4723-9981-78A2EE15BCBA}" srcOrd="9" destOrd="0" presId="urn:microsoft.com/office/officeart/2011/layout/TabList"/>
    <dgm:cxn modelId="{CBA99091-7B79-4BD5-A87B-7E7D4B6527B1}" type="presParOf" srcId="{16E85C75-04E0-4F81-AD17-A685AEF50F69}" destId="{F0DE2B0A-704F-4BC4-832C-3F24C93F8EE3}" srcOrd="10" destOrd="0" presId="urn:microsoft.com/office/officeart/2011/layout/TabList"/>
    <dgm:cxn modelId="{40854A08-3688-4018-B2A4-E37E9CDBE2F9}" type="presParOf" srcId="{F0DE2B0A-704F-4BC4-832C-3F24C93F8EE3}" destId="{CE51490F-D523-42A8-86CA-3412DB8F5301}" srcOrd="0" destOrd="0" presId="urn:microsoft.com/office/officeart/2011/layout/TabList"/>
    <dgm:cxn modelId="{DEEDE63A-1ADA-40D0-AE7A-3C1FB995D439}" type="presParOf" srcId="{F0DE2B0A-704F-4BC4-832C-3F24C93F8EE3}" destId="{F5803338-2801-4DC2-A128-468BD566E16C}" srcOrd="1" destOrd="0" presId="urn:microsoft.com/office/officeart/2011/layout/TabList"/>
    <dgm:cxn modelId="{73880A0C-7F5C-4699-8C80-BE7228C13A33}" type="presParOf" srcId="{F0DE2B0A-704F-4BC4-832C-3F24C93F8EE3}" destId="{4D4324BF-8DA6-47CD-A7B8-BA5B04DA8E87}" srcOrd="2" destOrd="0" presId="urn:microsoft.com/office/officeart/2011/layout/TabList"/>
    <dgm:cxn modelId="{903818C4-AA6E-4843-8C9B-EB2E3C16316A}" type="presParOf" srcId="{16E85C75-04E0-4F81-AD17-A685AEF50F69}" destId="{59531E5C-D98F-469F-9C4C-89E968FAFBCB}" srcOrd="11" destOrd="0" presId="urn:microsoft.com/office/officeart/2011/layout/TabList"/>
    <dgm:cxn modelId="{7AD2696A-5D45-4A8B-BC43-6432FCACDAAE}" type="presParOf" srcId="{16E85C75-04E0-4F81-AD17-A685AEF50F69}" destId="{05FE9DE3-FD39-4B55-BB4D-4147AE5986D4}" srcOrd="12" destOrd="0" presId="urn:microsoft.com/office/officeart/2011/layout/TabList"/>
    <dgm:cxn modelId="{4A8883E7-41B0-457A-826D-B8CA960E0912}" type="presParOf" srcId="{05FE9DE3-FD39-4B55-BB4D-4147AE5986D4}" destId="{32F2F1AF-FBE2-44AA-B373-DEECE8DD2322}" srcOrd="0" destOrd="0" presId="urn:microsoft.com/office/officeart/2011/layout/TabList"/>
    <dgm:cxn modelId="{C6F493B0-7DF9-42D6-BB92-9F45B94C5C98}" type="presParOf" srcId="{05FE9DE3-FD39-4B55-BB4D-4147AE5986D4}" destId="{185CC3BA-4EEA-4CE5-9047-2274B9A92D41}" srcOrd="1" destOrd="0" presId="urn:microsoft.com/office/officeart/2011/layout/TabList"/>
    <dgm:cxn modelId="{38B1AB9A-E387-49B6-80D1-816116FAC090}" type="presParOf" srcId="{05FE9DE3-FD39-4B55-BB4D-4147AE5986D4}" destId="{ED043B76-35D9-48C7-9D36-5E56E0EB1C19}" srcOrd="2" destOrd="0" presId="urn:microsoft.com/office/officeart/2011/layout/TabList"/>
    <dgm:cxn modelId="{884179FC-97D6-4974-A5B4-2DD142D13608}" type="presParOf" srcId="{16E85C75-04E0-4F81-AD17-A685AEF50F69}" destId="{8D50E33A-F2E3-4B39-8E1A-F4806676F58B}" srcOrd="13" destOrd="0" presId="urn:microsoft.com/office/officeart/2011/layout/TabList"/>
    <dgm:cxn modelId="{49930CB2-9805-4F36-B39C-E3CD632013E7}" type="presParOf" srcId="{16E85C75-04E0-4F81-AD17-A685AEF50F69}" destId="{2D871155-C963-4C89-9D7A-44F4D26430EC}" srcOrd="14" destOrd="0" presId="urn:microsoft.com/office/officeart/2011/layout/TabList"/>
    <dgm:cxn modelId="{A4E839C1-DD60-4C2C-9E82-6FF74F5FC18A}" type="presParOf" srcId="{2D871155-C963-4C89-9D7A-44F4D26430EC}" destId="{C46198B0-655A-47F5-AAC8-2A8C6E1A4D54}" srcOrd="0" destOrd="0" presId="urn:microsoft.com/office/officeart/2011/layout/TabList"/>
    <dgm:cxn modelId="{03EF156F-EFCD-4AFE-BE8E-B41FE3C65B0B}" type="presParOf" srcId="{2D871155-C963-4C89-9D7A-44F4D26430EC}" destId="{E00C6FEF-6682-4899-BB28-B41D6330CCF2}" srcOrd="1" destOrd="0" presId="urn:microsoft.com/office/officeart/2011/layout/TabList"/>
    <dgm:cxn modelId="{A69333CC-1638-4B5D-9EA7-4F9A55C9DFC3}" type="presParOf" srcId="{2D871155-C963-4C89-9D7A-44F4D26430EC}" destId="{3031A59A-1771-4155-968E-8E7094E7255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27FBB-F777-4159-9FB2-CBAC2F8B241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5D8F81B-94C6-4BD9-AFF8-7D8DD7C6682B}">
      <dgm:prSet phldrT="[Text]"/>
      <dgm:spPr/>
      <dgm:t>
        <a:bodyPr/>
        <a:lstStyle/>
        <a:p>
          <a:r>
            <a:rPr lang="es-MX" dirty="0"/>
            <a:t>Por</a:t>
          </a:r>
          <a:r>
            <a:rPr lang="es-MX" baseline="0" dirty="0"/>
            <a:t> tag</a:t>
          </a:r>
          <a:endParaRPr lang="es-MX" dirty="0"/>
        </a:p>
      </dgm:t>
    </dgm:pt>
    <dgm:pt modelId="{7C31BC5B-8551-4809-9464-E09AA371D331}" type="parTrans" cxnId="{2056DD5C-CBBC-480F-A46B-6AD72BFFE371}">
      <dgm:prSet/>
      <dgm:spPr/>
      <dgm:t>
        <a:bodyPr/>
        <a:lstStyle/>
        <a:p>
          <a:endParaRPr lang="es-MX"/>
        </a:p>
      </dgm:t>
    </dgm:pt>
    <dgm:pt modelId="{07986085-0FDA-4821-BE86-15DFB7038962}" type="sibTrans" cxnId="{2056DD5C-CBBC-480F-A46B-6AD72BFFE371}">
      <dgm:prSet/>
      <dgm:spPr/>
      <dgm:t>
        <a:bodyPr/>
        <a:lstStyle/>
        <a:p>
          <a:endParaRPr lang="es-MX"/>
        </a:p>
      </dgm:t>
    </dgm:pt>
    <dgm:pt modelId="{3BC93899-1D6F-4180-B299-F4D5C6BBE514}">
      <dgm:prSet phldrT="[Text]"/>
      <dgm:spPr/>
      <dgm:t>
        <a:bodyPr/>
        <a:lstStyle/>
        <a:p>
          <a:r>
            <a:rPr lang="es-MX" dirty="0"/>
            <a:t> #id, .</a:t>
          </a:r>
          <a:r>
            <a:rPr lang="es-MX" dirty="0" err="1"/>
            <a:t>class</a:t>
          </a:r>
          <a:endParaRPr lang="es-MX" dirty="0"/>
        </a:p>
      </dgm:t>
    </dgm:pt>
    <dgm:pt modelId="{A6AD33D0-185D-4073-ACC4-E700F64FD419}" type="parTrans" cxnId="{2654390F-0090-4D57-BA26-475C88529987}">
      <dgm:prSet/>
      <dgm:spPr/>
      <dgm:t>
        <a:bodyPr/>
        <a:lstStyle/>
        <a:p>
          <a:endParaRPr lang="es-MX"/>
        </a:p>
      </dgm:t>
    </dgm:pt>
    <dgm:pt modelId="{E4D8140E-E8D2-4AEF-84E8-4828A3F8774B}" type="sibTrans" cxnId="{2654390F-0090-4D57-BA26-475C88529987}">
      <dgm:prSet/>
      <dgm:spPr/>
      <dgm:t>
        <a:bodyPr/>
        <a:lstStyle/>
        <a:p>
          <a:endParaRPr lang="es-MX"/>
        </a:p>
      </dgm:t>
    </dgm:pt>
    <dgm:pt modelId="{F6D80FA3-659F-466A-8FBA-FFF25BA463A6}">
      <dgm:prSet phldrT="[Text]"/>
      <dgm:spPr/>
      <dgm:t>
        <a:bodyPr/>
        <a:lstStyle/>
        <a:p>
          <a:r>
            <a:rPr lang="es-MX" dirty="0"/>
            <a:t>Por herencia</a:t>
          </a:r>
        </a:p>
      </dgm:t>
    </dgm:pt>
    <dgm:pt modelId="{C1ECABD7-2074-45BA-B060-53D929FCBEC8}" type="parTrans" cxnId="{52428B4A-501D-4182-B92C-430E7A39FEFF}">
      <dgm:prSet/>
      <dgm:spPr/>
      <dgm:t>
        <a:bodyPr/>
        <a:lstStyle/>
        <a:p>
          <a:endParaRPr lang="es-MX"/>
        </a:p>
      </dgm:t>
    </dgm:pt>
    <dgm:pt modelId="{85C53FEF-0A24-465A-A2AE-23763650D6F1}" type="sibTrans" cxnId="{52428B4A-501D-4182-B92C-430E7A39FEFF}">
      <dgm:prSet/>
      <dgm:spPr/>
      <dgm:t>
        <a:bodyPr/>
        <a:lstStyle/>
        <a:p>
          <a:endParaRPr lang="es-MX"/>
        </a:p>
      </dgm:t>
    </dgm:pt>
    <dgm:pt modelId="{6D787853-F18C-4665-B55A-CD63CF0BA415}">
      <dgm:prSet phldrT="[Text]"/>
      <dgm:spPr/>
      <dgm:t>
        <a:bodyPr/>
        <a:lstStyle/>
        <a:p>
          <a:r>
            <a:rPr lang="es-MX" dirty="0"/>
            <a:t> </a:t>
          </a:r>
          <a:r>
            <a:rPr lang="es-MX" dirty="0" err="1"/>
            <a:t>div</a:t>
          </a:r>
          <a:r>
            <a:rPr lang="es-MX" dirty="0"/>
            <a:t> &gt; </a:t>
          </a:r>
          <a:r>
            <a:rPr lang="es-MX" dirty="0" err="1"/>
            <a:t>img</a:t>
          </a:r>
          <a:endParaRPr lang="es-MX" dirty="0"/>
        </a:p>
      </dgm:t>
    </dgm:pt>
    <dgm:pt modelId="{1C1042BA-7242-4F39-997B-80FF8E97CAF1}" type="parTrans" cxnId="{9C913B7E-48D8-4E66-B6CB-09D0C124EBEB}">
      <dgm:prSet/>
      <dgm:spPr/>
      <dgm:t>
        <a:bodyPr/>
        <a:lstStyle/>
        <a:p>
          <a:endParaRPr lang="es-MX"/>
        </a:p>
      </dgm:t>
    </dgm:pt>
    <dgm:pt modelId="{AB8B594F-E27F-4DAE-979A-68ED68E305C3}" type="sibTrans" cxnId="{9C913B7E-48D8-4E66-B6CB-09D0C124EBEB}">
      <dgm:prSet/>
      <dgm:spPr/>
      <dgm:t>
        <a:bodyPr/>
        <a:lstStyle/>
        <a:p>
          <a:endParaRPr lang="es-MX"/>
        </a:p>
      </dgm:t>
    </dgm:pt>
    <dgm:pt modelId="{01F3283C-1065-4791-8750-80771B6B474D}">
      <dgm:prSet phldrT="[Text]"/>
      <dgm:spPr/>
      <dgm:t>
        <a:bodyPr/>
        <a:lstStyle/>
        <a:p>
          <a:r>
            <a:rPr lang="es-MX" dirty="0"/>
            <a:t>Por </a:t>
          </a:r>
          <a:r>
            <a:rPr lang="es-MX" dirty="0" err="1"/>
            <a:t>Attributo</a:t>
          </a:r>
          <a:endParaRPr lang="es-MX" dirty="0"/>
        </a:p>
      </dgm:t>
    </dgm:pt>
    <dgm:pt modelId="{ECB7FA1B-EEFA-4BD1-9161-541B6466A061}" type="parTrans" cxnId="{1B37421B-9A5A-4243-AC73-F431A70ABB06}">
      <dgm:prSet/>
      <dgm:spPr/>
      <dgm:t>
        <a:bodyPr/>
        <a:lstStyle/>
        <a:p>
          <a:endParaRPr lang="es-MX"/>
        </a:p>
      </dgm:t>
    </dgm:pt>
    <dgm:pt modelId="{27348184-4FD4-4453-93B2-667370D5CD74}" type="sibTrans" cxnId="{1B37421B-9A5A-4243-AC73-F431A70ABB06}">
      <dgm:prSet/>
      <dgm:spPr/>
      <dgm:t>
        <a:bodyPr/>
        <a:lstStyle/>
        <a:p>
          <a:endParaRPr lang="es-MX"/>
        </a:p>
      </dgm:t>
    </dgm:pt>
    <dgm:pt modelId="{FCBD463A-6E58-4899-A7EC-63804EF445BB}">
      <dgm:prSet phldrT="[Text]"/>
      <dgm:spPr/>
      <dgm:t>
        <a:bodyPr/>
        <a:lstStyle/>
        <a:p>
          <a:r>
            <a:rPr lang="es-MX" baseline="0" dirty="0"/>
            <a:t> </a:t>
          </a:r>
          <a:r>
            <a:rPr lang="es-MX" baseline="0" dirty="0" err="1"/>
            <a:t>img</a:t>
          </a:r>
          <a:r>
            <a:rPr lang="es-MX" baseline="0" dirty="0"/>
            <a:t>[</a:t>
          </a:r>
          <a:r>
            <a:rPr lang="es-MX" baseline="0" dirty="0" err="1"/>
            <a:t>href</a:t>
          </a:r>
          <a:r>
            <a:rPr lang="es-MX" baseline="0" dirty="0"/>
            <a:t>=something.jpeg]</a:t>
          </a:r>
          <a:endParaRPr lang="es-MX" dirty="0"/>
        </a:p>
      </dgm:t>
    </dgm:pt>
    <dgm:pt modelId="{72EDCCB3-3829-49B4-9DCC-04048CCEFA83}" type="parTrans" cxnId="{22BF0AA3-06F1-4943-92CE-00420F65330D}">
      <dgm:prSet/>
      <dgm:spPr/>
      <dgm:t>
        <a:bodyPr/>
        <a:lstStyle/>
        <a:p>
          <a:endParaRPr lang="es-MX"/>
        </a:p>
      </dgm:t>
    </dgm:pt>
    <dgm:pt modelId="{C8B89A4D-0352-49D7-92E0-14B3E21236E1}" type="sibTrans" cxnId="{22BF0AA3-06F1-4943-92CE-00420F65330D}">
      <dgm:prSet/>
      <dgm:spPr/>
      <dgm:t>
        <a:bodyPr/>
        <a:lstStyle/>
        <a:p>
          <a:endParaRPr lang="es-MX"/>
        </a:p>
      </dgm:t>
    </dgm:pt>
    <dgm:pt modelId="{76DAE9EA-3A5E-4585-A197-E17394F677D4}">
      <dgm:prSet phldrT="[Text]"/>
      <dgm:spPr/>
      <dgm:t>
        <a:bodyPr/>
        <a:lstStyle/>
        <a:p>
          <a:r>
            <a:rPr lang="es-MX" dirty="0"/>
            <a:t>Por Tipo</a:t>
          </a:r>
        </a:p>
      </dgm:t>
    </dgm:pt>
    <dgm:pt modelId="{BEAF85B7-A45E-4A7B-9A9F-97B15930A9BE}" type="parTrans" cxnId="{01BB708E-6E93-4D3B-B9E9-D63C6E1BFB43}">
      <dgm:prSet/>
      <dgm:spPr/>
      <dgm:t>
        <a:bodyPr/>
        <a:lstStyle/>
        <a:p>
          <a:endParaRPr lang="es-MX"/>
        </a:p>
      </dgm:t>
    </dgm:pt>
    <dgm:pt modelId="{E2C55745-B8A5-4309-9BAD-140AD612F551}" type="sibTrans" cxnId="{01BB708E-6E93-4D3B-B9E9-D63C6E1BFB43}">
      <dgm:prSet/>
      <dgm:spPr/>
      <dgm:t>
        <a:bodyPr/>
        <a:lstStyle/>
        <a:p>
          <a:endParaRPr lang="es-MX"/>
        </a:p>
      </dgm:t>
    </dgm:pt>
    <dgm:pt modelId="{EB99C162-CD1A-4FE6-BCF8-706D5B0ECD1E}">
      <dgm:prSet phldrT="[Text]"/>
      <dgm:spPr/>
      <dgm:t>
        <a:bodyPr/>
        <a:lstStyle/>
        <a:p>
          <a:r>
            <a:rPr lang="es-MX" dirty="0"/>
            <a:t> :</a:t>
          </a:r>
          <a:r>
            <a:rPr lang="es-MX" dirty="0" err="1"/>
            <a:t>hover</a:t>
          </a:r>
          <a:r>
            <a:rPr lang="es-MX" dirty="0"/>
            <a:t>, :</a:t>
          </a:r>
          <a:r>
            <a:rPr lang="es-MX" dirty="0" err="1"/>
            <a:t>focus</a:t>
          </a:r>
          <a:endParaRPr lang="es-MX" dirty="0"/>
        </a:p>
      </dgm:t>
    </dgm:pt>
    <dgm:pt modelId="{00D067A0-DEC9-4BC7-B425-9C9E5209A657}" type="parTrans" cxnId="{AB268FA8-E23C-47AA-9215-64BFA3A5A98E}">
      <dgm:prSet/>
      <dgm:spPr/>
      <dgm:t>
        <a:bodyPr/>
        <a:lstStyle/>
        <a:p>
          <a:endParaRPr lang="es-MX"/>
        </a:p>
      </dgm:t>
    </dgm:pt>
    <dgm:pt modelId="{7E3C5D79-581B-4FC3-A646-2EFC5A1D1049}" type="sibTrans" cxnId="{AB268FA8-E23C-47AA-9215-64BFA3A5A98E}">
      <dgm:prSet/>
      <dgm:spPr/>
      <dgm:t>
        <a:bodyPr/>
        <a:lstStyle/>
        <a:p>
          <a:endParaRPr lang="es-MX"/>
        </a:p>
      </dgm:t>
    </dgm:pt>
    <dgm:pt modelId="{5D7A5478-01BA-4D5B-8E77-FCA47B159E10}">
      <dgm:prSet phldrT="[Text]"/>
      <dgm:spPr/>
      <dgm:t>
        <a:bodyPr/>
        <a:lstStyle/>
        <a:p>
          <a:r>
            <a:rPr lang="es-MX" dirty="0"/>
            <a:t>Por hijo</a:t>
          </a:r>
        </a:p>
      </dgm:t>
    </dgm:pt>
    <dgm:pt modelId="{4A87528B-3EDE-4234-AEC7-44D87AAC4615}" type="parTrans" cxnId="{8841364D-D18F-4566-B884-B5D21F70E445}">
      <dgm:prSet/>
      <dgm:spPr/>
      <dgm:t>
        <a:bodyPr/>
        <a:lstStyle/>
        <a:p>
          <a:endParaRPr lang="es-MX"/>
        </a:p>
      </dgm:t>
    </dgm:pt>
    <dgm:pt modelId="{8159D213-01BF-43CB-859F-F0F54ADCB387}" type="sibTrans" cxnId="{8841364D-D18F-4566-B884-B5D21F70E445}">
      <dgm:prSet/>
      <dgm:spPr/>
      <dgm:t>
        <a:bodyPr/>
        <a:lstStyle/>
        <a:p>
          <a:endParaRPr lang="es-MX"/>
        </a:p>
      </dgm:t>
    </dgm:pt>
    <dgm:pt modelId="{00E379CB-E4F5-4A9D-B8A5-05643D26768C}">
      <dgm:prSet phldrT="[Text]"/>
      <dgm:spPr/>
      <dgm:t>
        <a:bodyPr/>
        <a:lstStyle/>
        <a:p>
          <a:r>
            <a:rPr lang="es-MX" dirty="0"/>
            <a:t> :</a:t>
          </a:r>
          <a:r>
            <a:rPr lang="es-MX" dirty="0" err="1"/>
            <a:t>first-child</a:t>
          </a:r>
          <a:r>
            <a:rPr lang="es-MX" dirty="0"/>
            <a:t>, :</a:t>
          </a:r>
          <a:r>
            <a:rPr lang="es-MX" dirty="0" err="1"/>
            <a:t>last-child</a:t>
          </a:r>
          <a:r>
            <a:rPr lang="es-MX" dirty="0"/>
            <a:t>, :</a:t>
          </a:r>
          <a:r>
            <a:rPr lang="es-MX" dirty="0" err="1"/>
            <a:t>nth-child</a:t>
          </a:r>
          <a:r>
            <a:rPr lang="es-MX" dirty="0"/>
            <a:t>(n)</a:t>
          </a:r>
        </a:p>
      </dgm:t>
    </dgm:pt>
    <dgm:pt modelId="{7896032A-96BE-4C49-9402-20FC4AE1DB1A}" type="parTrans" cxnId="{455304B7-21F0-4870-99C0-94AA297E388B}">
      <dgm:prSet/>
      <dgm:spPr/>
      <dgm:t>
        <a:bodyPr/>
        <a:lstStyle/>
        <a:p>
          <a:endParaRPr lang="es-MX"/>
        </a:p>
      </dgm:t>
    </dgm:pt>
    <dgm:pt modelId="{4157238B-6696-4DA8-B3CA-B7CD415297A7}" type="sibTrans" cxnId="{455304B7-21F0-4870-99C0-94AA297E388B}">
      <dgm:prSet/>
      <dgm:spPr/>
      <dgm:t>
        <a:bodyPr/>
        <a:lstStyle/>
        <a:p>
          <a:endParaRPr lang="es-MX"/>
        </a:p>
      </dgm:t>
    </dgm:pt>
    <dgm:pt modelId="{CEB8C3C3-84A3-4A1F-BDA2-1BA8F9554F68}">
      <dgm:prSet phldrT="[Text]"/>
      <dgm:spPr/>
      <dgm:t>
        <a:bodyPr/>
        <a:lstStyle/>
        <a:p>
          <a:r>
            <a:rPr lang="es-MX" dirty="0" err="1"/>
            <a:t>Negacion</a:t>
          </a:r>
          <a:endParaRPr lang="es-MX" dirty="0"/>
        </a:p>
      </dgm:t>
    </dgm:pt>
    <dgm:pt modelId="{4F74F3B7-171B-45E8-BC8F-B804E93B0A7F}" type="parTrans" cxnId="{8FD4F3BB-4622-4D47-AA0B-261EB549CC69}">
      <dgm:prSet/>
      <dgm:spPr/>
      <dgm:t>
        <a:bodyPr/>
        <a:lstStyle/>
        <a:p>
          <a:endParaRPr lang="es-MX"/>
        </a:p>
      </dgm:t>
    </dgm:pt>
    <dgm:pt modelId="{0CF19CBD-C351-4D9E-9F90-6D6BD2F418F0}" type="sibTrans" cxnId="{8FD4F3BB-4622-4D47-AA0B-261EB549CC69}">
      <dgm:prSet/>
      <dgm:spPr/>
      <dgm:t>
        <a:bodyPr/>
        <a:lstStyle/>
        <a:p>
          <a:endParaRPr lang="es-MX"/>
        </a:p>
      </dgm:t>
    </dgm:pt>
    <dgm:pt modelId="{8EE45771-412D-4441-B1E3-29FF4C0E8398}">
      <dgm:prSet phldrT="[Text]"/>
      <dgm:spPr/>
      <dgm:t>
        <a:bodyPr/>
        <a:lstStyle/>
        <a:p>
          <a:r>
            <a:rPr lang="es-MX" dirty="0"/>
            <a:t> :</a:t>
          </a:r>
          <a:r>
            <a:rPr lang="es-MX" dirty="0" err="1"/>
            <a:t>not</a:t>
          </a:r>
          <a:r>
            <a:rPr lang="es-MX" dirty="0"/>
            <a:t>(selector)</a:t>
          </a:r>
        </a:p>
      </dgm:t>
    </dgm:pt>
    <dgm:pt modelId="{CCDF3DA7-4D86-4FC0-B78C-36D2C881C973}" type="parTrans" cxnId="{14AC461B-5C85-490B-994B-5713786204CF}">
      <dgm:prSet/>
      <dgm:spPr/>
      <dgm:t>
        <a:bodyPr/>
        <a:lstStyle/>
        <a:p>
          <a:endParaRPr lang="es-MX"/>
        </a:p>
      </dgm:t>
    </dgm:pt>
    <dgm:pt modelId="{6909E2A0-A1DE-4CD7-867F-A19F3C313B8A}" type="sibTrans" cxnId="{14AC461B-5C85-490B-994B-5713786204CF}">
      <dgm:prSet/>
      <dgm:spPr/>
      <dgm:t>
        <a:bodyPr/>
        <a:lstStyle/>
        <a:p>
          <a:endParaRPr lang="es-MX"/>
        </a:p>
      </dgm:t>
    </dgm:pt>
    <dgm:pt modelId="{16E85C75-04E0-4F81-AD17-A685AEF50F69}" type="pres">
      <dgm:prSet presAssocID="{53327FBB-F777-4159-9FB2-CBAC2F8B241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3CC507D-33A0-4F90-810B-DF623BB5897C}" type="pres">
      <dgm:prSet presAssocID="{25D8F81B-94C6-4BD9-AFF8-7D8DD7C6682B}" presName="composite" presStyleCnt="0"/>
      <dgm:spPr/>
    </dgm:pt>
    <dgm:pt modelId="{D796DCC4-3EA2-41D5-96DC-6746E47DA625}" type="pres">
      <dgm:prSet presAssocID="{25D8F81B-94C6-4BD9-AFF8-7D8DD7C6682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3F640DA-8FE7-4945-BD11-F2D1D69D424E}" type="pres">
      <dgm:prSet presAssocID="{25D8F81B-94C6-4BD9-AFF8-7D8DD7C6682B}" presName="Parent" presStyleLbl="alignNode1" presStyleIdx="0" presStyleCnt="6">
        <dgm:presLayoutVars>
          <dgm:chMax val="3"/>
          <dgm:chPref val="3"/>
          <dgm:bulletEnabled val="1"/>
        </dgm:presLayoutVars>
      </dgm:prSet>
      <dgm:spPr/>
    </dgm:pt>
    <dgm:pt modelId="{C71C87F5-E03E-4DB0-8BC8-5423CFA74B21}" type="pres">
      <dgm:prSet presAssocID="{25D8F81B-94C6-4BD9-AFF8-7D8DD7C6682B}" presName="Accent" presStyleLbl="parChTrans1D1" presStyleIdx="0" presStyleCnt="6"/>
      <dgm:spPr/>
    </dgm:pt>
    <dgm:pt modelId="{37EC53F1-68A2-41BF-A199-0C19FD747D85}" type="pres">
      <dgm:prSet presAssocID="{07986085-0FDA-4821-BE86-15DFB7038962}" presName="sibTrans" presStyleCnt="0"/>
      <dgm:spPr/>
    </dgm:pt>
    <dgm:pt modelId="{0124295C-FD1E-4064-BFAD-61FE55A116CC}" type="pres">
      <dgm:prSet presAssocID="{F6D80FA3-659F-466A-8FBA-FFF25BA463A6}" presName="composite" presStyleCnt="0"/>
      <dgm:spPr/>
    </dgm:pt>
    <dgm:pt modelId="{58FEDA38-D37A-4DF4-A3C1-8D830B6989CC}" type="pres">
      <dgm:prSet presAssocID="{F6D80FA3-659F-466A-8FBA-FFF25BA463A6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EFC861B-A0FB-4F93-AC60-1E625AFC0794}" type="pres">
      <dgm:prSet presAssocID="{F6D80FA3-659F-466A-8FBA-FFF25BA463A6}" presName="Parent" presStyleLbl="alignNode1" presStyleIdx="1" presStyleCnt="6">
        <dgm:presLayoutVars>
          <dgm:chMax val="3"/>
          <dgm:chPref val="3"/>
          <dgm:bulletEnabled val="1"/>
        </dgm:presLayoutVars>
      </dgm:prSet>
      <dgm:spPr/>
    </dgm:pt>
    <dgm:pt modelId="{F5A4A8B1-1065-4A69-A261-CC056E255061}" type="pres">
      <dgm:prSet presAssocID="{F6D80FA3-659F-466A-8FBA-FFF25BA463A6}" presName="Accent" presStyleLbl="parChTrans1D1" presStyleIdx="1" presStyleCnt="6"/>
      <dgm:spPr/>
    </dgm:pt>
    <dgm:pt modelId="{C52C5B81-B1D1-44CD-A9CE-17A6C61BBE5D}" type="pres">
      <dgm:prSet presAssocID="{85C53FEF-0A24-465A-A2AE-23763650D6F1}" presName="sibTrans" presStyleCnt="0"/>
      <dgm:spPr/>
    </dgm:pt>
    <dgm:pt modelId="{2CDFDAB8-879C-4578-B28A-4CC868C8A43F}" type="pres">
      <dgm:prSet presAssocID="{01F3283C-1065-4791-8750-80771B6B474D}" presName="composite" presStyleCnt="0"/>
      <dgm:spPr/>
    </dgm:pt>
    <dgm:pt modelId="{B923FBD3-531D-4843-B591-379F071A92C6}" type="pres">
      <dgm:prSet presAssocID="{01F3283C-1065-4791-8750-80771B6B474D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0174DDD-BF30-40D4-9D31-7931DB5502F6}" type="pres">
      <dgm:prSet presAssocID="{01F3283C-1065-4791-8750-80771B6B474D}" presName="Parent" presStyleLbl="alignNode1" presStyleIdx="2" presStyleCnt="6">
        <dgm:presLayoutVars>
          <dgm:chMax val="3"/>
          <dgm:chPref val="3"/>
          <dgm:bulletEnabled val="1"/>
        </dgm:presLayoutVars>
      </dgm:prSet>
      <dgm:spPr/>
    </dgm:pt>
    <dgm:pt modelId="{AF073C88-87CB-4126-825B-540A80EDBA96}" type="pres">
      <dgm:prSet presAssocID="{01F3283C-1065-4791-8750-80771B6B474D}" presName="Accent" presStyleLbl="parChTrans1D1" presStyleIdx="2" presStyleCnt="6"/>
      <dgm:spPr/>
    </dgm:pt>
    <dgm:pt modelId="{C670D4EE-D1BF-437B-9CFA-AFACDA3E13CC}" type="pres">
      <dgm:prSet presAssocID="{27348184-4FD4-4453-93B2-667370D5CD74}" presName="sibTrans" presStyleCnt="0"/>
      <dgm:spPr/>
    </dgm:pt>
    <dgm:pt modelId="{03387DCF-C293-49F0-867D-5E30BF287DB5}" type="pres">
      <dgm:prSet presAssocID="{76DAE9EA-3A5E-4585-A197-E17394F677D4}" presName="composite" presStyleCnt="0"/>
      <dgm:spPr/>
    </dgm:pt>
    <dgm:pt modelId="{962AAD51-0887-4668-BD46-93C7434A85BF}" type="pres">
      <dgm:prSet presAssocID="{76DAE9EA-3A5E-4585-A197-E17394F677D4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F30A53F-9F74-465E-86E0-3FF51F4680BD}" type="pres">
      <dgm:prSet presAssocID="{76DAE9EA-3A5E-4585-A197-E17394F677D4}" presName="Parent" presStyleLbl="alignNode1" presStyleIdx="3" presStyleCnt="6">
        <dgm:presLayoutVars>
          <dgm:chMax val="3"/>
          <dgm:chPref val="3"/>
          <dgm:bulletEnabled val="1"/>
        </dgm:presLayoutVars>
      </dgm:prSet>
      <dgm:spPr/>
    </dgm:pt>
    <dgm:pt modelId="{1C943B77-9186-468D-9D81-C9F130E0130A}" type="pres">
      <dgm:prSet presAssocID="{76DAE9EA-3A5E-4585-A197-E17394F677D4}" presName="Accent" presStyleLbl="parChTrans1D1" presStyleIdx="3" presStyleCnt="6"/>
      <dgm:spPr/>
    </dgm:pt>
    <dgm:pt modelId="{5042E6C4-CAE3-4EE2-8968-D4384A325059}" type="pres">
      <dgm:prSet presAssocID="{E2C55745-B8A5-4309-9BAD-140AD612F551}" presName="sibTrans" presStyleCnt="0"/>
      <dgm:spPr/>
    </dgm:pt>
    <dgm:pt modelId="{9BD8F786-A7F4-43BD-98F0-0E63281ED645}" type="pres">
      <dgm:prSet presAssocID="{5D7A5478-01BA-4D5B-8E77-FCA47B159E10}" presName="composite" presStyleCnt="0"/>
      <dgm:spPr/>
    </dgm:pt>
    <dgm:pt modelId="{C90A78C5-A4A9-4F4E-86E5-26A201193E72}" type="pres">
      <dgm:prSet presAssocID="{5D7A5478-01BA-4D5B-8E77-FCA47B159E1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E1D1356-6436-4ECE-B45F-B3DDB4DB5CAF}" type="pres">
      <dgm:prSet presAssocID="{5D7A5478-01BA-4D5B-8E77-FCA47B159E10}" presName="Parent" presStyleLbl="alignNode1" presStyleIdx="4" presStyleCnt="6">
        <dgm:presLayoutVars>
          <dgm:chMax val="3"/>
          <dgm:chPref val="3"/>
          <dgm:bulletEnabled val="1"/>
        </dgm:presLayoutVars>
      </dgm:prSet>
      <dgm:spPr/>
    </dgm:pt>
    <dgm:pt modelId="{B431A110-BB4E-469B-8E0D-BE822F89030E}" type="pres">
      <dgm:prSet presAssocID="{5D7A5478-01BA-4D5B-8E77-FCA47B159E10}" presName="Accent" presStyleLbl="parChTrans1D1" presStyleIdx="4" presStyleCnt="6"/>
      <dgm:spPr/>
    </dgm:pt>
    <dgm:pt modelId="{CFBBA005-1EA9-4723-9981-78A2EE15BCBA}" type="pres">
      <dgm:prSet presAssocID="{8159D213-01BF-43CB-859F-F0F54ADCB387}" presName="sibTrans" presStyleCnt="0"/>
      <dgm:spPr/>
    </dgm:pt>
    <dgm:pt modelId="{F0DE2B0A-704F-4BC4-832C-3F24C93F8EE3}" type="pres">
      <dgm:prSet presAssocID="{CEB8C3C3-84A3-4A1F-BDA2-1BA8F9554F68}" presName="composite" presStyleCnt="0"/>
      <dgm:spPr/>
    </dgm:pt>
    <dgm:pt modelId="{CE51490F-D523-42A8-86CA-3412DB8F5301}" type="pres">
      <dgm:prSet presAssocID="{CEB8C3C3-84A3-4A1F-BDA2-1BA8F9554F68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F5803338-2801-4DC2-A128-468BD566E16C}" type="pres">
      <dgm:prSet presAssocID="{CEB8C3C3-84A3-4A1F-BDA2-1BA8F9554F68}" presName="Parent" presStyleLbl="alignNode1" presStyleIdx="5" presStyleCnt="6">
        <dgm:presLayoutVars>
          <dgm:chMax val="3"/>
          <dgm:chPref val="3"/>
          <dgm:bulletEnabled val="1"/>
        </dgm:presLayoutVars>
      </dgm:prSet>
      <dgm:spPr/>
    </dgm:pt>
    <dgm:pt modelId="{4D4324BF-8DA6-47CD-A7B8-BA5B04DA8E87}" type="pres">
      <dgm:prSet presAssocID="{CEB8C3C3-84A3-4A1F-BDA2-1BA8F9554F68}" presName="Accent" presStyleLbl="parChTrans1D1" presStyleIdx="5" presStyleCnt="6"/>
      <dgm:spPr/>
    </dgm:pt>
  </dgm:ptLst>
  <dgm:cxnLst>
    <dgm:cxn modelId="{51D7FD09-051D-4FCA-B0D5-E4FDFCA7DE2D}" type="presOf" srcId="{53327FBB-F777-4159-9FB2-CBAC2F8B2413}" destId="{16E85C75-04E0-4F81-AD17-A685AEF50F69}" srcOrd="0" destOrd="0" presId="urn:microsoft.com/office/officeart/2011/layout/TabList"/>
    <dgm:cxn modelId="{2654390F-0090-4D57-BA26-475C88529987}" srcId="{25D8F81B-94C6-4BD9-AFF8-7D8DD7C6682B}" destId="{3BC93899-1D6F-4180-B299-F4D5C6BBE514}" srcOrd="0" destOrd="0" parTransId="{A6AD33D0-185D-4073-ACC4-E700F64FD419}" sibTransId="{E4D8140E-E8D2-4AEF-84E8-4828A3F8774B}"/>
    <dgm:cxn modelId="{1B37421B-9A5A-4243-AC73-F431A70ABB06}" srcId="{53327FBB-F777-4159-9FB2-CBAC2F8B2413}" destId="{01F3283C-1065-4791-8750-80771B6B474D}" srcOrd="2" destOrd="0" parTransId="{ECB7FA1B-EEFA-4BD1-9161-541B6466A061}" sibTransId="{27348184-4FD4-4453-93B2-667370D5CD74}"/>
    <dgm:cxn modelId="{14AC461B-5C85-490B-994B-5713786204CF}" srcId="{CEB8C3C3-84A3-4A1F-BDA2-1BA8F9554F68}" destId="{8EE45771-412D-4441-B1E3-29FF4C0E8398}" srcOrd="0" destOrd="0" parTransId="{CCDF3DA7-4D86-4FC0-B78C-36D2C881C973}" sibTransId="{6909E2A0-A1DE-4CD7-867F-A19F3C313B8A}"/>
    <dgm:cxn modelId="{8A4A9D25-9363-48EE-8A71-D17E2B6C3220}" type="presOf" srcId="{25D8F81B-94C6-4BD9-AFF8-7D8DD7C6682B}" destId="{13F640DA-8FE7-4945-BD11-F2D1D69D424E}" srcOrd="0" destOrd="0" presId="urn:microsoft.com/office/officeart/2011/layout/TabList"/>
    <dgm:cxn modelId="{E3D8E73C-6EA9-463E-92B2-2D447AD222CC}" type="presOf" srcId="{F6D80FA3-659F-466A-8FBA-FFF25BA463A6}" destId="{3EFC861B-A0FB-4F93-AC60-1E625AFC0794}" srcOrd="0" destOrd="0" presId="urn:microsoft.com/office/officeart/2011/layout/TabList"/>
    <dgm:cxn modelId="{B0395D3D-014D-4370-8E7F-99589AEAC5D3}" type="presOf" srcId="{76DAE9EA-3A5E-4585-A197-E17394F677D4}" destId="{6F30A53F-9F74-465E-86E0-3FF51F4680BD}" srcOrd="0" destOrd="0" presId="urn:microsoft.com/office/officeart/2011/layout/TabList"/>
    <dgm:cxn modelId="{E1EEAA3D-1078-4E2D-86A1-220EFA22B263}" type="presOf" srcId="{6D787853-F18C-4665-B55A-CD63CF0BA415}" destId="{58FEDA38-D37A-4DF4-A3C1-8D830B6989CC}" srcOrd="0" destOrd="0" presId="urn:microsoft.com/office/officeart/2011/layout/TabList"/>
    <dgm:cxn modelId="{2056DD5C-CBBC-480F-A46B-6AD72BFFE371}" srcId="{53327FBB-F777-4159-9FB2-CBAC2F8B2413}" destId="{25D8F81B-94C6-4BD9-AFF8-7D8DD7C6682B}" srcOrd="0" destOrd="0" parTransId="{7C31BC5B-8551-4809-9464-E09AA371D331}" sibTransId="{07986085-0FDA-4821-BE86-15DFB7038962}"/>
    <dgm:cxn modelId="{D7D7A645-C177-4F2C-8457-E3D8F37A10E9}" type="presOf" srcId="{01F3283C-1065-4791-8750-80771B6B474D}" destId="{B0174DDD-BF30-40D4-9D31-7931DB5502F6}" srcOrd="0" destOrd="0" presId="urn:microsoft.com/office/officeart/2011/layout/TabList"/>
    <dgm:cxn modelId="{52428B4A-501D-4182-B92C-430E7A39FEFF}" srcId="{53327FBB-F777-4159-9FB2-CBAC2F8B2413}" destId="{F6D80FA3-659F-466A-8FBA-FFF25BA463A6}" srcOrd="1" destOrd="0" parTransId="{C1ECABD7-2074-45BA-B060-53D929FCBEC8}" sibTransId="{85C53FEF-0A24-465A-A2AE-23763650D6F1}"/>
    <dgm:cxn modelId="{8841364D-D18F-4566-B884-B5D21F70E445}" srcId="{53327FBB-F777-4159-9FB2-CBAC2F8B2413}" destId="{5D7A5478-01BA-4D5B-8E77-FCA47B159E10}" srcOrd="4" destOrd="0" parTransId="{4A87528B-3EDE-4234-AEC7-44D87AAC4615}" sibTransId="{8159D213-01BF-43CB-859F-F0F54ADCB387}"/>
    <dgm:cxn modelId="{62939754-634D-4463-8CE2-D5ACE45C9CC5}" type="presOf" srcId="{5D7A5478-01BA-4D5B-8E77-FCA47B159E10}" destId="{FE1D1356-6436-4ECE-B45F-B3DDB4DB5CAF}" srcOrd="0" destOrd="0" presId="urn:microsoft.com/office/officeart/2011/layout/TabList"/>
    <dgm:cxn modelId="{9C913B7E-48D8-4E66-B6CB-09D0C124EBEB}" srcId="{F6D80FA3-659F-466A-8FBA-FFF25BA463A6}" destId="{6D787853-F18C-4665-B55A-CD63CF0BA415}" srcOrd="0" destOrd="0" parTransId="{1C1042BA-7242-4F39-997B-80FF8E97CAF1}" sibTransId="{AB8B594F-E27F-4DAE-979A-68ED68E305C3}"/>
    <dgm:cxn modelId="{01BB708E-6E93-4D3B-B9E9-D63C6E1BFB43}" srcId="{53327FBB-F777-4159-9FB2-CBAC2F8B2413}" destId="{76DAE9EA-3A5E-4585-A197-E17394F677D4}" srcOrd="3" destOrd="0" parTransId="{BEAF85B7-A45E-4A7B-9A9F-97B15930A9BE}" sibTransId="{E2C55745-B8A5-4309-9BAD-140AD612F551}"/>
    <dgm:cxn modelId="{D1A5FB97-DF44-40D3-8B8B-4089E2F7CE56}" type="presOf" srcId="{EB99C162-CD1A-4FE6-BCF8-706D5B0ECD1E}" destId="{962AAD51-0887-4668-BD46-93C7434A85BF}" srcOrd="0" destOrd="0" presId="urn:microsoft.com/office/officeart/2011/layout/TabList"/>
    <dgm:cxn modelId="{22BF0AA3-06F1-4943-92CE-00420F65330D}" srcId="{01F3283C-1065-4791-8750-80771B6B474D}" destId="{FCBD463A-6E58-4899-A7EC-63804EF445BB}" srcOrd="0" destOrd="0" parTransId="{72EDCCB3-3829-49B4-9DCC-04048CCEFA83}" sibTransId="{C8B89A4D-0352-49D7-92E0-14B3E21236E1}"/>
    <dgm:cxn modelId="{AB268FA8-E23C-47AA-9215-64BFA3A5A98E}" srcId="{76DAE9EA-3A5E-4585-A197-E17394F677D4}" destId="{EB99C162-CD1A-4FE6-BCF8-706D5B0ECD1E}" srcOrd="0" destOrd="0" parTransId="{00D067A0-DEC9-4BC7-B425-9C9E5209A657}" sibTransId="{7E3C5D79-581B-4FC3-A646-2EFC5A1D1049}"/>
    <dgm:cxn modelId="{BAF8E6B2-1CF4-4F99-8B9D-BAEA2FC3C2F0}" type="presOf" srcId="{00E379CB-E4F5-4A9D-B8A5-05643D26768C}" destId="{C90A78C5-A4A9-4F4E-86E5-26A201193E72}" srcOrd="0" destOrd="0" presId="urn:microsoft.com/office/officeart/2011/layout/TabList"/>
    <dgm:cxn modelId="{455304B7-21F0-4870-99C0-94AA297E388B}" srcId="{5D7A5478-01BA-4D5B-8E77-FCA47B159E10}" destId="{00E379CB-E4F5-4A9D-B8A5-05643D26768C}" srcOrd="0" destOrd="0" parTransId="{7896032A-96BE-4C49-9402-20FC4AE1DB1A}" sibTransId="{4157238B-6696-4DA8-B3CA-B7CD415297A7}"/>
    <dgm:cxn modelId="{88A56DB7-690E-402E-9515-BEA79A90C7E7}" type="presOf" srcId="{CEB8C3C3-84A3-4A1F-BDA2-1BA8F9554F68}" destId="{F5803338-2801-4DC2-A128-468BD566E16C}" srcOrd="0" destOrd="0" presId="urn:microsoft.com/office/officeart/2011/layout/TabList"/>
    <dgm:cxn modelId="{8FD4F3BB-4622-4D47-AA0B-261EB549CC69}" srcId="{53327FBB-F777-4159-9FB2-CBAC2F8B2413}" destId="{CEB8C3C3-84A3-4A1F-BDA2-1BA8F9554F68}" srcOrd="5" destOrd="0" parTransId="{4F74F3B7-171B-45E8-BC8F-B804E93B0A7F}" sibTransId="{0CF19CBD-C351-4D9E-9F90-6D6BD2F418F0}"/>
    <dgm:cxn modelId="{37039ECB-CEC1-43C6-BBFD-BF6D12C8B3A7}" type="presOf" srcId="{FCBD463A-6E58-4899-A7EC-63804EF445BB}" destId="{B923FBD3-531D-4843-B591-379F071A92C6}" srcOrd="0" destOrd="0" presId="urn:microsoft.com/office/officeart/2011/layout/TabList"/>
    <dgm:cxn modelId="{942272D2-DBD8-4E58-8A9D-DCC5FD068D2D}" type="presOf" srcId="{8EE45771-412D-4441-B1E3-29FF4C0E8398}" destId="{CE51490F-D523-42A8-86CA-3412DB8F5301}" srcOrd="0" destOrd="0" presId="urn:microsoft.com/office/officeart/2011/layout/TabList"/>
    <dgm:cxn modelId="{20052FEF-6CD3-4C7B-A1C1-46E7C8FA51DB}" type="presOf" srcId="{3BC93899-1D6F-4180-B299-F4D5C6BBE514}" destId="{D796DCC4-3EA2-41D5-96DC-6746E47DA625}" srcOrd="0" destOrd="0" presId="urn:microsoft.com/office/officeart/2011/layout/TabList"/>
    <dgm:cxn modelId="{240F0941-4EA3-422A-821B-EDF63296638E}" type="presParOf" srcId="{16E85C75-04E0-4F81-AD17-A685AEF50F69}" destId="{A3CC507D-33A0-4F90-810B-DF623BB5897C}" srcOrd="0" destOrd="0" presId="urn:microsoft.com/office/officeart/2011/layout/TabList"/>
    <dgm:cxn modelId="{E7D0B912-76A1-4E52-AA77-054BDCF4471E}" type="presParOf" srcId="{A3CC507D-33A0-4F90-810B-DF623BB5897C}" destId="{D796DCC4-3EA2-41D5-96DC-6746E47DA625}" srcOrd="0" destOrd="0" presId="urn:microsoft.com/office/officeart/2011/layout/TabList"/>
    <dgm:cxn modelId="{B1804CEB-C910-4133-85E2-2169F7F94884}" type="presParOf" srcId="{A3CC507D-33A0-4F90-810B-DF623BB5897C}" destId="{13F640DA-8FE7-4945-BD11-F2D1D69D424E}" srcOrd="1" destOrd="0" presId="urn:microsoft.com/office/officeart/2011/layout/TabList"/>
    <dgm:cxn modelId="{C1503051-E54C-4169-87A1-1A60C8859E49}" type="presParOf" srcId="{A3CC507D-33A0-4F90-810B-DF623BB5897C}" destId="{C71C87F5-E03E-4DB0-8BC8-5423CFA74B21}" srcOrd="2" destOrd="0" presId="urn:microsoft.com/office/officeart/2011/layout/TabList"/>
    <dgm:cxn modelId="{0A97962E-68E9-4C21-A7BA-335A3A57AD95}" type="presParOf" srcId="{16E85C75-04E0-4F81-AD17-A685AEF50F69}" destId="{37EC53F1-68A2-41BF-A199-0C19FD747D85}" srcOrd="1" destOrd="0" presId="urn:microsoft.com/office/officeart/2011/layout/TabList"/>
    <dgm:cxn modelId="{D9CDFC0C-FDA2-4C0C-B837-8D5C5BCF4971}" type="presParOf" srcId="{16E85C75-04E0-4F81-AD17-A685AEF50F69}" destId="{0124295C-FD1E-4064-BFAD-61FE55A116CC}" srcOrd="2" destOrd="0" presId="urn:microsoft.com/office/officeart/2011/layout/TabList"/>
    <dgm:cxn modelId="{B9845C51-E9AF-4B82-8459-502C8E10E6EC}" type="presParOf" srcId="{0124295C-FD1E-4064-BFAD-61FE55A116CC}" destId="{58FEDA38-D37A-4DF4-A3C1-8D830B6989CC}" srcOrd="0" destOrd="0" presId="urn:microsoft.com/office/officeart/2011/layout/TabList"/>
    <dgm:cxn modelId="{145F2D1E-94A9-448E-ACF3-12DD142C477F}" type="presParOf" srcId="{0124295C-FD1E-4064-BFAD-61FE55A116CC}" destId="{3EFC861B-A0FB-4F93-AC60-1E625AFC0794}" srcOrd="1" destOrd="0" presId="urn:microsoft.com/office/officeart/2011/layout/TabList"/>
    <dgm:cxn modelId="{BB4D9E3E-7CBA-406E-92A3-8574DB9E3DFF}" type="presParOf" srcId="{0124295C-FD1E-4064-BFAD-61FE55A116CC}" destId="{F5A4A8B1-1065-4A69-A261-CC056E255061}" srcOrd="2" destOrd="0" presId="urn:microsoft.com/office/officeart/2011/layout/TabList"/>
    <dgm:cxn modelId="{EF28327D-A389-410F-8DFC-6CA60BFCC35C}" type="presParOf" srcId="{16E85C75-04E0-4F81-AD17-A685AEF50F69}" destId="{C52C5B81-B1D1-44CD-A9CE-17A6C61BBE5D}" srcOrd="3" destOrd="0" presId="urn:microsoft.com/office/officeart/2011/layout/TabList"/>
    <dgm:cxn modelId="{16CC20C1-0CAB-46C8-B7D8-55F525953939}" type="presParOf" srcId="{16E85C75-04E0-4F81-AD17-A685AEF50F69}" destId="{2CDFDAB8-879C-4578-B28A-4CC868C8A43F}" srcOrd="4" destOrd="0" presId="urn:microsoft.com/office/officeart/2011/layout/TabList"/>
    <dgm:cxn modelId="{384E1DF8-1ED0-4D01-B8B6-A9609F87E80C}" type="presParOf" srcId="{2CDFDAB8-879C-4578-B28A-4CC868C8A43F}" destId="{B923FBD3-531D-4843-B591-379F071A92C6}" srcOrd="0" destOrd="0" presId="urn:microsoft.com/office/officeart/2011/layout/TabList"/>
    <dgm:cxn modelId="{547F5991-9645-4135-94EB-F940AD351137}" type="presParOf" srcId="{2CDFDAB8-879C-4578-B28A-4CC868C8A43F}" destId="{B0174DDD-BF30-40D4-9D31-7931DB5502F6}" srcOrd="1" destOrd="0" presId="urn:microsoft.com/office/officeart/2011/layout/TabList"/>
    <dgm:cxn modelId="{31EA2CBD-CF3F-4E94-8738-5381AB1E93ED}" type="presParOf" srcId="{2CDFDAB8-879C-4578-B28A-4CC868C8A43F}" destId="{AF073C88-87CB-4126-825B-540A80EDBA96}" srcOrd="2" destOrd="0" presId="urn:microsoft.com/office/officeart/2011/layout/TabList"/>
    <dgm:cxn modelId="{42F805DB-9977-4BC5-9886-504220833988}" type="presParOf" srcId="{16E85C75-04E0-4F81-AD17-A685AEF50F69}" destId="{C670D4EE-D1BF-437B-9CFA-AFACDA3E13CC}" srcOrd="5" destOrd="0" presId="urn:microsoft.com/office/officeart/2011/layout/TabList"/>
    <dgm:cxn modelId="{30AE1A37-CE70-4E07-97D8-8038672711C5}" type="presParOf" srcId="{16E85C75-04E0-4F81-AD17-A685AEF50F69}" destId="{03387DCF-C293-49F0-867D-5E30BF287DB5}" srcOrd="6" destOrd="0" presId="urn:microsoft.com/office/officeart/2011/layout/TabList"/>
    <dgm:cxn modelId="{4541F93B-10B6-4C5F-AC66-B068EABBFAD3}" type="presParOf" srcId="{03387DCF-C293-49F0-867D-5E30BF287DB5}" destId="{962AAD51-0887-4668-BD46-93C7434A85BF}" srcOrd="0" destOrd="0" presId="urn:microsoft.com/office/officeart/2011/layout/TabList"/>
    <dgm:cxn modelId="{0C93A81A-BEFE-44D3-8BF4-69CE1B042915}" type="presParOf" srcId="{03387DCF-C293-49F0-867D-5E30BF287DB5}" destId="{6F30A53F-9F74-465E-86E0-3FF51F4680BD}" srcOrd="1" destOrd="0" presId="urn:microsoft.com/office/officeart/2011/layout/TabList"/>
    <dgm:cxn modelId="{F52F0361-0903-4314-9931-D73E37F40E98}" type="presParOf" srcId="{03387DCF-C293-49F0-867D-5E30BF287DB5}" destId="{1C943B77-9186-468D-9D81-C9F130E0130A}" srcOrd="2" destOrd="0" presId="urn:microsoft.com/office/officeart/2011/layout/TabList"/>
    <dgm:cxn modelId="{41AF419C-749C-4C55-821F-3DA4E0AEBABA}" type="presParOf" srcId="{16E85C75-04E0-4F81-AD17-A685AEF50F69}" destId="{5042E6C4-CAE3-4EE2-8968-D4384A325059}" srcOrd="7" destOrd="0" presId="urn:microsoft.com/office/officeart/2011/layout/TabList"/>
    <dgm:cxn modelId="{889849A2-99A1-4797-AA4F-6E47F69C73F1}" type="presParOf" srcId="{16E85C75-04E0-4F81-AD17-A685AEF50F69}" destId="{9BD8F786-A7F4-43BD-98F0-0E63281ED645}" srcOrd="8" destOrd="0" presId="urn:microsoft.com/office/officeart/2011/layout/TabList"/>
    <dgm:cxn modelId="{54B63467-5681-43E5-A491-5CAB2EFE494D}" type="presParOf" srcId="{9BD8F786-A7F4-43BD-98F0-0E63281ED645}" destId="{C90A78C5-A4A9-4F4E-86E5-26A201193E72}" srcOrd="0" destOrd="0" presId="urn:microsoft.com/office/officeart/2011/layout/TabList"/>
    <dgm:cxn modelId="{AA08DD05-51D0-46BF-BBF4-E2A18265A65C}" type="presParOf" srcId="{9BD8F786-A7F4-43BD-98F0-0E63281ED645}" destId="{FE1D1356-6436-4ECE-B45F-B3DDB4DB5CAF}" srcOrd="1" destOrd="0" presId="urn:microsoft.com/office/officeart/2011/layout/TabList"/>
    <dgm:cxn modelId="{6C20DB8E-69EF-4577-8C36-A977C0098805}" type="presParOf" srcId="{9BD8F786-A7F4-43BD-98F0-0E63281ED645}" destId="{B431A110-BB4E-469B-8E0D-BE822F89030E}" srcOrd="2" destOrd="0" presId="urn:microsoft.com/office/officeart/2011/layout/TabList"/>
    <dgm:cxn modelId="{772E67BD-8A2C-454D-BD87-C3A6989C79DD}" type="presParOf" srcId="{16E85C75-04E0-4F81-AD17-A685AEF50F69}" destId="{CFBBA005-1EA9-4723-9981-78A2EE15BCBA}" srcOrd="9" destOrd="0" presId="urn:microsoft.com/office/officeart/2011/layout/TabList"/>
    <dgm:cxn modelId="{CBA99091-7B79-4BD5-A87B-7E7D4B6527B1}" type="presParOf" srcId="{16E85C75-04E0-4F81-AD17-A685AEF50F69}" destId="{F0DE2B0A-704F-4BC4-832C-3F24C93F8EE3}" srcOrd="10" destOrd="0" presId="urn:microsoft.com/office/officeart/2011/layout/TabList"/>
    <dgm:cxn modelId="{40854A08-3688-4018-B2A4-E37E9CDBE2F9}" type="presParOf" srcId="{F0DE2B0A-704F-4BC4-832C-3F24C93F8EE3}" destId="{CE51490F-D523-42A8-86CA-3412DB8F5301}" srcOrd="0" destOrd="0" presId="urn:microsoft.com/office/officeart/2011/layout/TabList"/>
    <dgm:cxn modelId="{DEEDE63A-1ADA-40D0-AE7A-3C1FB995D439}" type="presParOf" srcId="{F0DE2B0A-704F-4BC4-832C-3F24C93F8EE3}" destId="{F5803338-2801-4DC2-A128-468BD566E16C}" srcOrd="1" destOrd="0" presId="urn:microsoft.com/office/officeart/2011/layout/TabList"/>
    <dgm:cxn modelId="{73880A0C-7F5C-4699-8C80-BE7228C13A33}" type="presParOf" srcId="{F0DE2B0A-704F-4BC4-832C-3F24C93F8EE3}" destId="{4D4324BF-8DA6-47CD-A7B8-BA5B04DA8E8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327FBB-F777-4159-9FB2-CBAC2F8B241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5D8F81B-94C6-4BD9-AFF8-7D8DD7C6682B}">
      <dgm:prSet phldrT="[Text]"/>
      <dgm:spPr/>
      <dgm:t>
        <a:bodyPr/>
        <a:lstStyle/>
        <a:p>
          <a:r>
            <a:rPr lang="es-MX" dirty="0"/>
            <a:t>%</a:t>
          </a:r>
        </a:p>
      </dgm:t>
    </dgm:pt>
    <dgm:pt modelId="{7C31BC5B-8551-4809-9464-E09AA371D331}" type="parTrans" cxnId="{2056DD5C-CBBC-480F-A46B-6AD72BFFE371}">
      <dgm:prSet/>
      <dgm:spPr/>
      <dgm:t>
        <a:bodyPr/>
        <a:lstStyle/>
        <a:p>
          <a:endParaRPr lang="es-MX"/>
        </a:p>
      </dgm:t>
    </dgm:pt>
    <dgm:pt modelId="{07986085-0FDA-4821-BE86-15DFB7038962}" type="sibTrans" cxnId="{2056DD5C-CBBC-480F-A46B-6AD72BFFE371}">
      <dgm:prSet/>
      <dgm:spPr/>
      <dgm:t>
        <a:bodyPr/>
        <a:lstStyle/>
        <a:p>
          <a:endParaRPr lang="es-MX"/>
        </a:p>
      </dgm:t>
    </dgm:pt>
    <dgm:pt modelId="{3BC93899-1D6F-4180-B299-F4D5C6BBE514}">
      <dgm:prSet phldrT="[Text]"/>
      <dgm:spPr/>
      <dgm:t>
        <a:bodyPr/>
        <a:lstStyle/>
        <a:p>
          <a:r>
            <a:rPr lang="es-MX" dirty="0"/>
            <a:t> uso relativo al contenedor</a:t>
          </a:r>
        </a:p>
      </dgm:t>
    </dgm:pt>
    <dgm:pt modelId="{A6AD33D0-185D-4073-ACC4-E700F64FD419}" type="parTrans" cxnId="{2654390F-0090-4D57-BA26-475C88529987}">
      <dgm:prSet/>
      <dgm:spPr/>
      <dgm:t>
        <a:bodyPr/>
        <a:lstStyle/>
        <a:p>
          <a:endParaRPr lang="es-MX"/>
        </a:p>
      </dgm:t>
    </dgm:pt>
    <dgm:pt modelId="{E4D8140E-E8D2-4AEF-84E8-4828A3F8774B}" type="sibTrans" cxnId="{2654390F-0090-4D57-BA26-475C88529987}">
      <dgm:prSet/>
      <dgm:spPr/>
      <dgm:t>
        <a:bodyPr/>
        <a:lstStyle/>
        <a:p>
          <a:endParaRPr lang="es-MX"/>
        </a:p>
      </dgm:t>
    </dgm:pt>
    <dgm:pt modelId="{F6D80FA3-659F-466A-8FBA-FFF25BA463A6}">
      <dgm:prSet phldrT="[Text]"/>
      <dgm:spPr/>
      <dgm:t>
        <a:bodyPr/>
        <a:lstStyle/>
        <a:p>
          <a:r>
            <a:rPr lang="es-MX" dirty="0" err="1"/>
            <a:t>vh</a:t>
          </a:r>
          <a:r>
            <a:rPr lang="es-MX" dirty="0"/>
            <a:t>/</a:t>
          </a:r>
          <a:r>
            <a:rPr lang="es-MX" dirty="0" err="1"/>
            <a:t>vw</a:t>
          </a:r>
          <a:endParaRPr lang="es-MX" dirty="0"/>
        </a:p>
      </dgm:t>
    </dgm:pt>
    <dgm:pt modelId="{C1ECABD7-2074-45BA-B060-53D929FCBEC8}" type="parTrans" cxnId="{52428B4A-501D-4182-B92C-430E7A39FEFF}">
      <dgm:prSet/>
      <dgm:spPr/>
      <dgm:t>
        <a:bodyPr/>
        <a:lstStyle/>
        <a:p>
          <a:endParaRPr lang="es-MX"/>
        </a:p>
      </dgm:t>
    </dgm:pt>
    <dgm:pt modelId="{85C53FEF-0A24-465A-A2AE-23763650D6F1}" type="sibTrans" cxnId="{52428B4A-501D-4182-B92C-430E7A39FEFF}">
      <dgm:prSet/>
      <dgm:spPr/>
      <dgm:t>
        <a:bodyPr/>
        <a:lstStyle/>
        <a:p>
          <a:endParaRPr lang="es-MX"/>
        </a:p>
      </dgm:t>
    </dgm:pt>
    <dgm:pt modelId="{6D787853-F18C-4665-B55A-CD63CF0BA415}">
      <dgm:prSet phldrT="[Text]"/>
      <dgm:spPr/>
      <dgm:t>
        <a:bodyPr/>
        <a:lstStyle/>
        <a:p>
          <a:r>
            <a:rPr lang="es-MX" dirty="0"/>
            <a:t> uso relativo a la pantalla</a:t>
          </a:r>
        </a:p>
      </dgm:t>
    </dgm:pt>
    <dgm:pt modelId="{1C1042BA-7242-4F39-997B-80FF8E97CAF1}" type="parTrans" cxnId="{9C913B7E-48D8-4E66-B6CB-09D0C124EBEB}">
      <dgm:prSet/>
      <dgm:spPr/>
      <dgm:t>
        <a:bodyPr/>
        <a:lstStyle/>
        <a:p>
          <a:endParaRPr lang="es-MX"/>
        </a:p>
      </dgm:t>
    </dgm:pt>
    <dgm:pt modelId="{AB8B594F-E27F-4DAE-979A-68ED68E305C3}" type="sibTrans" cxnId="{9C913B7E-48D8-4E66-B6CB-09D0C124EBEB}">
      <dgm:prSet/>
      <dgm:spPr/>
      <dgm:t>
        <a:bodyPr/>
        <a:lstStyle/>
        <a:p>
          <a:endParaRPr lang="es-MX"/>
        </a:p>
      </dgm:t>
    </dgm:pt>
    <dgm:pt modelId="{01F3283C-1065-4791-8750-80771B6B474D}">
      <dgm:prSet phldrT="[Text]"/>
      <dgm:spPr/>
      <dgm:t>
        <a:bodyPr/>
        <a:lstStyle/>
        <a:p>
          <a:r>
            <a:rPr lang="es-MX" dirty="0"/>
            <a:t>em</a:t>
          </a:r>
        </a:p>
      </dgm:t>
    </dgm:pt>
    <dgm:pt modelId="{ECB7FA1B-EEFA-4BD1-9161-541B6466A061}" type="parTrans" cxnId="{1B37421B-9A5A-4243-AC73-F431A70ABB06}">
      <dgm:prSet/>
      <dgm:spPr/>
      <dgm:t>
        <a:bodyPr/>
        <a:lstStyle/>
        <a:p>
          <a:endParaRPr lang="es-MX"/>
        </a:p>
      </dgm:t>
    </dgm:pt>
    <dgm:pt modelId="{27348184-4FD4-4453-93B2-667370D5CD74}" type="sibTrans" cxnId="{1B37421B-9A5A-4243-AC73-F431A70ABB06}">
      <dgm:prSet/>
      <dgm:spPr/>
      <dgm:t>
        <a:bodyPr/>
        <a:lstStyle/>
        <a:p>
          <a:endParaRPr lang="es-MX"/>
        </a:p>
      </dgm:t>
    </dgm:pt>
    <dgm:pt modelId="{FCBD463A-6E58-4899-A7EC-63804EF445BB}">
      <dgm:prSet phldrT="[Text]"/>
      <dgm:spPr/>
      <dgm:t>
        <a:bodyPr/>
        <a:lstStyle/>
        <a:p>
          <a:r>
            <a:rPr lang="es-MX" baseline="0" dirty="0"/>
            <a:t> relativo al tamaño de letra del elemento</a:t>
          </a:r>
          <a:endParaRPr lang="es-MX" dirty="0"/>
        </a:p>
      </dgm:t>
    </dgm:pt>
    <dgm:pt modelId="{72EDCCB3-3829-49B4-9DCC-04048CCEFA83}" type="parTrans" cxnId="{22BF0AA3-06F1-4943-92CE-00420F65330D}">
      <dgm:prSet/>
      <dgm:spPr/>
      <dgm:t>
        <a:bodyPr/>
        <a:lstStyle/>
        <a:p>
          <a:endParaRPr lang="es-MX"/>
        </a:p>
      </dgm:t>
    </dgm:pt>
    <dgm:pt modelId="{C8B89A4D-0352-49D7-92E0-14B3E21236E1}" type="sibTrans" cxnId="{22BF0AA3-06F1-4943-92CE-00420F65330D}">
      <dgm:prSet/>
      <dgm:spPr/>
      <dgm:t>
        <a:bodyPr/>
        <a:lstStyle/>
        <a:p>
          <a:endParaRPr lang="es-MX"/>
        </a:p>
      </dgm:t>
    </dgm:pt>
    <dgm:pt modelId="{76DAE9EA-3A5E-4585-A197-E17394F677D4}">
      <dgm:prSet phldrT="[Text]"/>
      <dgm:spPr/>
      <dgm:t>
        <a:bodyPr/>
        <a:lstStyle/>
        <a:p>
          <a:r>
            <a:rPr lang="es-MX" dirty="0" err="1"/>
            <a:t>px</a:t>
          </a:r>
          <a:endParaRPr lang="es-MX" dirty="0"/>
        </a:p>
      </dgm:t>
    </dgm:pt>
    <dgm:pt modelId="{BEAF85B7-A45E-4A7B-9A9F-97B15930A9BE}" type="parTrans" cxnId="{01BB708E-6E93-4D3B-B9E9-D63C6E1BFB43}">
      <dgm:prSet/>
      <dgm:spPr/>
      <dgm:t>
        <a:bodyPr/>
        <a:lstStyle/>
        <a:p>
          <a:endParaRPr lang="es-MX"/>
        </a:p>
      </dgm:t>
    </dgm:pt>
    <dgm:pt modelId="{E2C55745-B8A5-4309-9BAD-140AD612F551}" type="sibTrans" cxnId="{01BB708E-6E93-4D3B-B9E9-D63C6E1BFB43}">
      <dgm:prSet/>
      <dgm:spPr/>
      <dgm:t>
        <a:bodyPr/>
        <a:lstStyle/>
        <a:p>
          <a:endParaRPr lang="es-MX"/>
        </a:p>
      </dgm:t>
    </dgm:pt>
    <dgm:pt modelId="{EB99C162-CD1A-4FE6-BCF8-706D5B0ECD1E}">
      <dgm:prSet phldrT="[Text]"/>
      <dgm:spPr/>
      <dgm:t>
        <a:bodyPr/>
        <a:lstStyle/>
        <a:p>
          <a:r>
            <a:rPr lang="es-MX" dirty="0"/>
            <a:t> valor absoluto de medición</a:t>
          </a:r>
        </a:p>
      </dgm:t>
    </dgm:pt>
    <dgm:pt modelId="{00D067A0-DEC9-4BC7-B425-9C9E5209A657}" type="parTrans" cxnId="{AB268FA8-E23C-47AA-9215-64BFA3A5A98E}">
      <dgm:prSet/>
      <dgm:spPr/>
      <dgm:t>
        <a:bodyPr/>
        <a:lstStyle/>
        <a:p>
          <a:endParaRPr lang="es-MX"/>
        </a:p>
      </dgm:t>
    </dgm:pt>
    <dgm:pt modelId="{7E3C5D79-581B-4FC3-A646-2EFC5A1D1049}" type="sibTrans" cxnId="{AB268FA8-E23C-47AA-9215-64BFA3A5A98E}">
      <dgm:prSet/>
      <dgm:spPr/>
      <dgm:t>
        <a:bodyPr/>
        <a:lstStyle/>
        <a:p>
          <a:endParaRPr lang="es-MX"/>
        </a:p>
      </dgm:t>
    </dgm:pt>
    <dgm:pt modelId="{16E85C75-04E0-4F81-AD17-A685AEF50F69}" type="pres">
      <dgm:prSet presAssocID="{53327FBB-F777-4159-9FB2-CBAC2F8B241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3CC507D-33A0-4F90-810B-DF623BB5897C}" type="pres">
      <dgm:prSet presAssocID="{25D8F81B-94C6-4BD9-AFF8-7D8DD7C6682B}" presName="composite" presStyleCnt="0"/>
      <dgm:spPr/>
    </dgm:pt>
    <dgm:pt modelId="{D796DCC4-3EA2-41D5-96DC-6746E47DA625}" type="pres">
      <dgm:prSet presAssocID="{25D8F81B-94C6-4BD9-AFF8-7D8DD7C6682B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3F640DA-8FE7-4945-BD11-F2D1D69D424E}" type="pres">
      <dgm:prSet presAssocID="{25D8F81B-94C6-4BD9-AFF8-7D8DD7C6682B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C71C87F5-E03E-4DB0-8BC8-5423CFA74B21}" type="pres">
      <dgm:prSet presAssocID="{25D8F81B-94C6-4BD9-AFF8-7D8DD7C6682B}" presName="Accent" presStyleLbl="parChTrans1D1" presStyleIdx="0" presStyleCnt="4"/>
      <dgm:spPr/>
    </dgm:pt>
    <dgm:pt modelId="{37EC53F1-68A2-41BF-A199-0C19FD747D85}" type="pres">
      <dgm:prSet presAssocID="{07986085-0FDA-4821-BE86-15DFB7038962}" presName="sibTrans" presStyleCnt="0"/>
      <dgm:spPr/>
    </dgm:pt>
    <dgm:pt modelId="{0124295C-FD1E-4064-BFAD-61FE55A116CC}" type="pres">
      <dgm:prSet presAssocID="{F6D80FA3-659F-466A-8FBA-FFF25BA463A6}" presName="composite" presStyleCnt="0"/>
      <dgm:spPr/>
    </dgm:pt>
    <dgm:pt modelId="{58FEDA38-D37A-4DF4-A3C1-8D830B6989CC}" type="pres">
      <dgm:prSet presAssocID="{F6D80FA3-659F-466A-8FBA-FFF25BA463A6}" presName="First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EFC861B-A0FB-4F93-AC60-1E625AFC0794}" type="pres">
      <dgm:prSet presAssocID="{F6D80FA3-659F-466A-8FBA-FFF25BA463A6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F5A4A8B1-1065-4A69-A261-CC056E255061}" type="pres">
      <dgm:prSet presAssocID="{F6D80FA3-659F-466A-8FBA-FFF25BA463A6}" presName="Accent" presStyleLbl="parChTrans1D1" presStyleIdx="1" presStyleCnt="4"/>
      <dgm:spPr/>
    </dgm:pt>
    <dgm:pt modelId="{C52C5B81-B1D1-44CD-A9CE-17A6C61BBE5D}" type="pres">
      <dgm:prSet presAssocID="{85C53FEF-0A24-465A-A2AE-23763650D6F1}" presName="sibTrans" presStyleCnt="0"/>
      <dgm:spPr/>
    </dgm:pt>
    <dgm:pt modelId="{2CDFDAB8-879C-4578-B28A-4CC868C8A43F}" type="pres">
      <dgm:prSet presAssocID="{01F3283C-1065-4791-8750-80771B6B474D}" presName="composite" presStyleCnt="0"/>
      <dgm:spPr/>
    </dgm:pt>
    <dgm:pt modelId="{B923FBD3-531D-4843-B591-379F071A92C6}" type="pres">
      <dgm:prSet presAssocID="{01F3283C-1065-4791-8750-80771B6B474D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0174DDD-BF30-40D4-9D31-7931DB5502F6}" type="pres">
      <dgm:prSet presAssocID="{01F3283C-1065-4791-8750-80771B6B474D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AF073C88-87CB-4126-825B-540A80EDBA96}" type="pres">
      <dgm:prSet presAssocID="{01F3283C-1065-4791-8750-80771B6B474D}" presName="Accent" presStyleLbl="parChTrans1D1" presStyleIdx="2" presStyleCnt="4"/>
      <dgm:spPr/>
    </dgm:pt>
    <dgm:pt modelId="{C670D4EE-D1BF-437B-9CFA-AFACDA3E13CC}" type="pres">
      <dgm:prSet presAssocID="{27348184-4FD4-4453-93B2-667370D5CD74}" presName="sibTrans" presStyleCnt="0"/>
      <dgm:spPr/>
    </dgm:pt>
    <dgm:pt modelId="{03387DCF-C293-49F0-867D-5E30BF287DB5}" type="pres">
      <dgm:prSet presAssocID="{76DAE9EA-3A5E-4585-A197-E17394F677D4}" presName="composite" presStyleCnt="0"/>
      <dgm:spPr/>
    </dgm:pt>
    <dgm:pt modelId="{962AAD51-0887-4668-BD46-93C7434A85BF}" type="pres">
      <dgm:prSet presAssocID="{76DAE9EA-3A5E-4585-A197-E17394F677D4}" presName="FirstChild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6F30A53F-9F74-465E-86E0-3FF51F4680BD}" type="pres">
      <dgm:prSet presAssocID="{76DAE9EA-3A5E-4585-A197-E17394F677D4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1C943B77-9186-468D-9D81-C9F130E0130A}" type="pres">
      <dgm:prSet presAssocID="{76DAE9EA-3A5E-4585-A197-E17394F677D4}" presName="Accent" presStyleLbl="parChTrans1D1" presStyleIdx="3" presStyleCnt="4"/>
      <dgm:spPr/>
    </dgm:pt>
  </dgm:ptLst>
  <dgm:cxnLst>
    <dgm:cxn modelId="{51D7FD09-051D-4FCA-B0D5-E4FDFCA7DE2D}" type="presOf" srcId="{53327FBB-F777-4159-9FB2-CBAC2F8B2413}" destId="{16E85C75-04E0-4F81-AD17-A685AEF50F69}" srcOrd="0" destOrd="0" presId="urn:microsoft.com/office/officeart/2011/layout/TabList"/>
    <dgm:cxn modelId="{2654390F-0090-4D57-BA26-475C88529987}" srcId="{25D8F81B-94C6-4BD9-AFF8-7D8DD7C6682B}" destId="{3BC93899-1D6F-4180-B299-F4D5C6BBE514}" srcOrd="0" destOrd="0" parTransId="{A6AD33D0-185D-4073-ACC4-E700F64FD419}" sibTransId="{E4D8140E-E8D2-4AEF-84E8-4828A3F8774B}"/>
    <dgm:cxn modelId="{1B37421B-9A5A-4243-AC73-F431A70ABB06}" srcId="{53327FBB-F777-4159-9FB2-CBAC2F8B2413}" destId="{01F3283C-1065-4791-8750-80771B6B474D}" srcOrd="2" destOrd="0" parTransId="{ECB7FA1B-EEFA-4BD1-9161-541B6466A061}" sibTransId="{27348184-4FD4-4453-93B2-667370D5CD74}"/>
    <dgm:cxn modelId="{8A4A9D25-9363-48EE-8A71-D17E2B6C3220}" type="presOf" srcId="{25D8F81B-94C6-4BD9-AFF8-7D8DD7C6682B}" destId="{13F640DA-8FE7-4945-BD11-F2D1D69D424E}" srcOrd="0" destOrd="0" presId="urn:microsoft.com/office/officeart/2011/layout/TabList"/>
    <dgm:cxn modelId="{E3D8E73C-6EA9-463E-92B2-2D447AD222CC}" type="presOf" srcId="{F6D80FA3-659F-466A-8FBA-FFF25BA463A6}" destId="{3EFC861B-A0FB-4F93-AC60-1E625AFC0794}" srcOrd="0" destOrd="0" presId="urn:microsoft.com/office/officeart/2011/layout/TabList"/>
    <dgm:cxn modelId="{B0395D3D-014D-4370-8E7F-99589AEAC5D3}" type="presOf" srcId="{76DAE9EA-3A5E-4585-A197-E17394F677D4}" destId="{6F30A53F-9F74-465E-86E0-3FF51F4680BD}" srcOrd="0" destOrd="0" presId="urn:microsoft.com/office/officeart/2011/layout/TabList"/>
    <dgm:cxn modelId="{E1EEAA3D-1078-4E2D-86A1-220EFA22B263}" type="presOf" srcId="{6D787853-F18C-4665-B55A-CD63CF0BA415}" destId="{58FEDA38-D37A-4DF4-A3C1-8D830B6989CC}" srcOrd="0" destOrd="0" presId="urn:microsoft.com/office/officeart/2011/layout/TabList"/>
    <dgm:cxn modelId="{2056DD5C-CBBC-480F-A46B-6AD72BFFE371}" srcId="{53327FBB-F777-4159-9FB2-CBAC2F8B2413}" destId="{25D8F81B-94C6-4BD9-AFF8-7D8DD7C6682B}" srcOrd="0" destOrd="0" parTransId="{7C31BC5B-8551-4809-9464-E09AA371D331}" sibTransId="{07986085-0FDA-4821-BE86-15DFB7038962}"/>
    <dgm:cxn modelId="{D7D7A645-C177-4F2C-8457-E3D8F37A10E9}" type="presOf" srcId="{01F3283C-1065-4791-8750-80771B6B474D}" destId="{B0174DDD-BF30-40D4-9D31-7931DB5502F6}" srcOrd="0" destOrd="0" presId="urn:microsoft.com/office/officeart/2011/layout/TabList"/>
    <dgm:cxn modelId="{52428B4A-501D-4182-B92C-430E7A39FEFF}" srcId="{53327FBB-F777-4159-9FB2-CBAC2F8B2413}" destId="{F6D80FA3-659F-466A-8FBA-FFF25BA463A6}" srcOrd="1" destOrd="0" parTransId="{C1ECABD7-2074-45BA-B060-53D929FCBEC8}" sibTransId="{85C53FEF-0A24-465A-A2AE-23763650D6F1}"/>
    <dgm:cxn modelId="{9C913B7E-48D8-4E66-B6CB-09D0C124EBEB}" srcId="{F6D80FA3-659F-466A-8FBA-FFF25BA463A6}" destId="{6D787853-F18C-4665-B55A-CD63CF0BA415}" srcOrd="0" destOrd="0" parTransId="{1C1042BA-7242-4F39-997B-80FF8E97CAF1}" sibTransId="{AB8B594F-E27F-4DAE-979A-68ED68E305C3}"/>
    <dgm:cxn modelId="{01BB708E-6E93-4D3B-B9E9-D63C6E1BFB43}" srcId="{53327FBB-F777-4159-9FB2-CBAC2F8B2413}" destId="{76DAE9EA-3A5E-4585-A197-E17394F677D4}" srcOrd="3" destOrd="0" parTransId="{BEAF85B7-A45E-4A7B-9A9F-97B15930A9BE}" sibTransId="{E2C55745-B8A5-4309-9BAD-140AD612F551}"/>
    <dgm:cxn modelId="{D1A5FB97-DF44-40D3-8B8B-4089E2F7CE56}" type="presOf" srcId="{EB99C162-CD1A-4FE6-BCF8-706D5B0ECD1E}" destId="{962AAD51-0887-4668-BD46-93C7434A85BF}" srcOrd="0" destOrd="0" presId="urn:microsoft.com/office/officeart/2011/layout/TabList"/>
    <dgm:cxn modelId="{22BF0AA3-06F1-4943-92CE-00420F65330D}" srcId="{01F3283C-1065-4791-8750-80771B6B474D}" destId="{FCBD463A-6E58-4899-A7EC-63804EF445BB}" srcOrd="0" destOrd="0" parTransId="{72EDCCB3-3829-49B4-9DCC-04048CCEFA83}" sibTransId="{C8B89A4D-0352-49D7-92E0-14B3E21236E1}"/>
    <dgm:cxn modelId="{AB268FA8-E23C-47AA-9215-64BFA3A5A98E}" srcId="{76DAE9EA-3A5E-4585-A197-E17394F677D4}" destId="{EB99C162-CD1A-4FE6-BCF8-706D5B0ECD1E}" srcOrd="0" destOrd="0" parTransId="{00D067A0-DEC9-4BC7-B425-9C9E5209A657}" sibTransId="{7E3C5D79-581B-4FC3-A646-2EFC5A1D1049}"/>
    <dgm:cxn modelId="{37039ECB-CEC1-43C6-BBFD-BF6D12C8B3A7}" type="presOf" srcId="{FCBD463A-6E58-4899-A7EC-63804EF445BB}" destId="{B923FBD3-531D-4843-B591-379F071A92C6}" srcOrd="0" destOrd="0" presId="urn:microsoft.com/office/officeart/2011/layout/TabList"/>
    <dgm:cxn modelId="{20052FEF-6CD3-4C7B-A1C1-46E7C8FA51DB}" type="presOf" srcId="{3BC93899-1D6F-4180-B299-F4D5C6BBE514}" destId="{D796DCC4-3EA2-41D5-96DC-6746E47DA625}" srcOrd="0" destOrd="0" presId="urn:microsoft.com/office/officeart/2011/layout/TabList"/>
    <dgm:cxn modelId="{240F0941-4EA3-422A-821B-EDF63296638E}" type="presParOf" srcId="{16E85C75-04E0-4F81-AD17-A685AEF50F69}" destId="{A3CC507D-33A0-4F90-810B-DF623BB5897C}" srcOrd="0" destOrd="0" presId="urn:microsoft.com/office/officeart/2011/layout/TabList"/>
    <dgm:cxn modelId="{E7D0B912-76A1-4E52-AA77-054BDCF4471E}" type="presParOf" srcId="{A3CC507D-33A0-4F90-810B-DF623BB5897C}" destId="{D796DCC4-3EA2-41D5-96DC-6746E47DA625}" srcOrd="0" destOrd="0" presId="urn:microsoft.com/office/officeart/2011/layout/TabList"/>
    <dgm:cxn modelId="{B1804CEB-C910-4133-85E2-2169F7F94884}" type="presParOf" srcId="{A3CC507D-33A0-4F90-810B-DF623BB5897C}" destId="{13F640DA-8FE7-4945-BD11-F2D1D69D424E}" srcOrd="1" destOrd="0" presId="urn:microsoft.com/office/officeart/2011/layout/TabList"/>
    <dgm:cxn modelId="{C1503051-E54C-4169-87A1-1A60C8859E49}" type="presParOf" srcId="{A3CC507D-33A0-4F90-810B-DF623BB5897C}" destId="{C71C87F5-E03E-4DB0-8BC8-5423CFA74B21}" srcOrd="2" destOrd="0" presId="urn:microsoft.com/office/officeart/2011/layout/TabList"/>
    <dgm:cxn modelId="{0A97962E-68E9-4C21-A7BA-335A3A57AD95}" type="presParOf" srcId="{16E85C75-04E0-4F81-AD17-A685AEF50F69}" destId="{37EC53F1-68A2-41BF-A199-0C19FD747D85}" srcOrd="1" destOrd="0" presId="urn:microsoft.com/office/officeart/2011/layout/TabList"/>
    <dgm:cxn modelId="{D9CDFC0C-FDA2-4C0C-B837-8D5C5BCF4971}" type="presParOf" srcId="{16E85C75-04E0-4F81-AD17-A685AEF50F69}" destId="{0124295C-FD1E-4064-BFAD-61FE55A116CC}" srcOrd="2" destOrd="0" presId="urn:microsoft.com/office/officeart/2011/layout/TabList"/>
    <dgm:cxn modelId="{B9845C51-E9AF-4B82-8459-502C8E10E6EC}" type="presParOf" srcId="{0124295C-FD1E-4064-BFAD-61FE55A116CC}" destId="{58FEDA38-D37A-4DF4-A3C1-8D830B6989CC}" srcOrd="0" destOrd="0" presId="urn:microsoft.com/office/officeart/2011/layout/TabList"/>
    <dgm:cxn modelId="{145F2D1E-94A9-448E-ACF3-12DD142C477F}" type="presParOf" srcId="{0124295C-FD1E-4064-BFAD-61FE55A116CC}" destId="{3EFC861B-A0FB-4F93-AC60-1E625AFC0794}" srcOrd="1" destOrd="0" presId="urn:microsoft.com/office/officeart/2011/layout/TabList"/>
    <dgm:cxn modelId="{BB4D9E3E-7CBA-406E-92A3-8574DB9E3DFF}" type="presParOf" srcId="{0124295C-FD1E-4064-BFAD-61FE55A116CC}" destId="{F5A4A8B1-1065-4A69-A261-CC056E255061}" srcOrd="2" destOrd="0" presId="urn:microsoft.com/office/officeart/2011/layout/TabList"/>
    <dgm:cxn modelId="{EF28327D-A389-410F-8DFC-6CA60BFCC35C}" type="presParOf" srcId="{16E85C75-04E0-4F81-AD17-A685AEF50F69}" destId="{C52C5B81-B1D1-44CD-A9CE-17A6C61BBE5D}" srcOrd="3" destOrd="0" presId="urn:microsoft.com/office/officeart/2011/layout/TabList"/>
    <dgm:cxn modelId="{16CC20C1-0CAB-46C8-B7D8-55F525953939}" type="presParOf" srcId="{16E85C75-04E0-4F81-AD17-A685AEF50F69}" destId="{2CDFDAB8-879C-4578-B28A-4CC868C8A43F}" srcOrd="4" destOrd="0" presId="urn:microsoft.com/office/officeart/2011/layout/TabList"/>
    <dgm:cxn modelId="{384E1DF8-1ED0-4D01-B8B6-A9609F87E80C}" type="presParOf" srcId="{2CDFDAB8-879C-4578-B28A-4CC868C8A43F}" destId="{B923FBD3-531D-4843-B591-379F071A92C6}" srcOrd="0" destOrd="0" presId="urn:microsoft.com/office/officeart/2011/layout/TabList"/>
    <dgm:cxn modelId="{547F5991-9645-4135-94EB-F940AD351137}" type="presParOf" srcId="{2CDFDAB8-879C-4578-B28A-4CC868C8A43F}" destId="{B0174DDD-BF30-40D4-9D31-7931DB5502F6}" srcOrd="1" destOrd="0" presId="urn:microsoft.com/office/officeart/2011/layout/TabList"/>
    <dgm:cxn modelId="{31EA2CBD-CF3F-4E94-8738-5381AB1E93ED}" type="presParOf" srcId="{2CDFDAB8-879C-4578-B28A-4CC868C8A43F}" destId="{AF073C88-87CB-4126-825B-540A80EDBA96}" srcOrd="2" destOrd="0" presId="urn:microsoft.com/office/officeart/2011/layout/TabList"/>
    <dgm:cxn modelId="{42F805DB-9977-4BC5-9886-504220833988}" type="presParOf" srcId="{16E85C75-04E0-4F81-AD17-A685AEF50F69}" destId="{C670D4EE-D1BF-437B-9CFA-AFACDA3E13CC}" srcOrd="5" destOrd="0" presId="urn:microsoft.com/office/officeart/2011/layout/TabList"/>
    <dgm:cxn modelId="{30AE1A37-CE70-4E07-97D8-8038672711C5}" type="presParOf" srcId="{16E85C75-04E0-4F81-AD17-A685AEF50F69}" destId="{03387DCF-C293-49F0-867D-5E30BF287DB5}" srcOrd="6" destOrd="0" presId="urn:microsoft.com/office/officeart/2011/layout/TabList"/>
    <dgm:cxn modelId="{4541F93B-10B6-4C5F-AC66-B068EABBFAD3}" type="presParOf" srcId="{03387DCF-C293-49F0-867D-5E30BF287DB5}" destId="{962AAD51-0887-4668-BD46-93C7434A85BF}" srcOrd="0" destOrd="0" presId="urn:microsoft.com/office/officeart/2011/layout/TabList"/>
    <dgm:cxn modelId="{0C93A81A-BEFE-44D3-8BF4-69CE1B042915}" type="presParOf" srcId="{03387DCF-C293-49F0-867D-5E30BF287DB5}" destId="{6F30A53F-9F74-465E-86E0-3FF51F4680BD}" srcOrd="1" destOrd="0" presId="urn:microsoft.com/office/officeart/2011/layout/TabList"/>
    <dgm:cxn modelId="{F52F0361-0903-4314-9931-D73E37F40E98}" type="presParOf" srcId="{03387DCF-C293-49F0-867D-5E30BF287DB5}" destId="{1C943B77-9186-468D-9D81-C9F130E0130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327FBB-F777-4159-9FB2-CBAC2F8B241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5D8F81B-94C6-4BD9-AFF8-7D8DD7C6682B}">
      <dgm:prSet phldrT="[Text]"/>
      <dgm:spPr/>
      <dgm:t>
        <a:bodyPr/>
        <a:lstStyle/>
        <a:p>
          <a:r>
            <a:rPr lang="es-MX" dirty="0"/>
            <a:t>console.log</a:t>
          </a:r>
        </a:p>
      </dgm:t>
    </dgm:pt>
    <dgm:pt modelId="{7C31BC5B-8551-4809-9464-E09AA371D331}" type="parTrans" cxnId="{2056DD5C-CBBC-480F-A46B-6AD72BFFE371}">
      <dgm:prSet/>
      <dgm:spPr/>
      <dgm:t>
        <a:bodyPr/>
        <a:lstStyle/>
        <a:p>
          <a:endParaRPr lang="es-MX"/>
        </a:p>
      </dgm:t>
    </dgm:pt>
    <dgm:pt modelId="{07986085-0FDA-4821-BE86-15DFB7038962}" type="sibTrans" cxnId="{2056DD5C-CBBC-480F-A46B-6AD72BFFE371}">
      <dgm:prSet/>
      <dgm:spPr/>
      <dgm:t>
        <a:bodyPr/>
        <a:lstStyle/>
        <a:p>
          <a:endParaRPr lang="es-MX"/>
        </a:p>
      </dgm:t>
    </dgm:pt>
    <dgm:pt modelId="{3BC93899-1D6F-4180-B299-F4D5C6BBE514}">
      <dgm:prSet phldrT="[Text]" custT="1"/>
      <dgm:spPr/>
      <dgm:t>
        <a:bodyPr/>
        <a:lstStyle/>
        <a:p>
          <a:r>
            <a:rPr lang="es-MX" sz="3600" dirty="0"/>
            <a:t> Se</a:t>
          </a:r>
          <a:r>
            <a:rPr lang="es-MX" sz="3600" baseline="0" dirty="0"/>
            <a:t> imprime en la consola</a:t>
          </a:r>
          <a:endParaRPr lang="es-MX" sz="3600" dirty="0"/>
        </a:p>
      </dgm:t>
    </dgm:pt>
    <dgm:pt modelId="{A6AD33D0-185D-4073-ACC4-E700F64FD419}" type="parTrans" cxnId="{2654390F-0090-4D57-BA26-475C88529987}">
      <dgm:prSet/>
      <dgm:spPr/>
      <dgm:t>
        <a:bodyPr/>
        <a:lstStyle/>
        <a:p>
          <a:endParaRPr lang="es-MX"/>
        </a:p>
      </dgm:t>
    </dgm:pt>
    <dgm:pt modelId="{E4D8140E-E8D2-4AEF-84E8-4828A3F8774B}" type="sibTrans" cxnId="{2654390F-0090-4D57-BA26-475C88529987}">
      <dgm:prSet/>
      <dgm:spPr/>
      <dgm:t>
        <a:bodyPr/>
        <a:lstStyle/>
        <a:p>
          <a:endParaRPr lang="es-MX"/>
        </a:p>
      </dgm:t>
    </dgm:pt>
    <dgm:pt modelId="{F6D80FA3-659F-466A-8FBA-FFF25BA463A6}">
      <dgm:prSet phldrT="[Text]"/>
      <dgm:spPr/>
      <dgm:t>
        <a:bodyPr/>
        <a:lstStyle/>
        <a:p>
          <a:r>
            <a:rPr lang="es-MX" dirty="0" err="1"/>
            <a:t>alert</a:t>
          </a:r>
          <a:endParaRPr lang="es-MX" dirty="0"/>
        </a:p>
      </dgm:t>
    </dgm:pt>
    <dgm:pt modelId="{C1ECABD7-2074-45BA-B060-53D929FCBEC8}" type="parTrans" cxnId="{52428B4A-501D-4182-B92C-430E7A39FEFF}">
      <dgm:prSet/>
      <dgm:spPr/>
      <dgm:t>
        <a:bodyPr/>
        <a:lstStyle/>
        <a:p>
          <a:endParaRPr lang="es-MX"/>
        </a:p>
      </dgm:t>
    </dgm:pt>
    <dgm:pt modelId="{85C53FEF-0A24-465A-A2AE-23763650D6F1}" type="sibTrans" cxnId="{52428B4A-501D-4182-B92C-430E7A39FEFF}">
      <dgm:prSet/>
      <dgm:spPr/>
      <dgm:t>
        <a:bodyPr/>
        <a:lstStyle/>
        <a:p>
          <a:endParaRPr lang="es-MX"/>
        </a:p>
      </dgm:t>
    </dgm:pt>
    <dgm:pt modelId="{6D787853-F18C-4665-B55A-CD63CF0BA415}">
      <dgm:prSet phldrT="[Text]" custT="1"/>
      <dgm:spPr/>
      <dgm:t>
        <a:bodyPr/>
        <a:lstStyle/>
        <a:p>
          <a:r>
            <a:rPr lang="es-MX" sz="3600" baseline="0" dirty="0"/>
            <a:t> Se imprime como una ventana emergente</a:t>
          </a:r>
          <a:endParaRPr lang="es-MX" sz="3600" dirty="0"/>
        </a:p>
      </dgm:t>
    </dgm:pt>
    <dgm:pt modelId="{1C1042BA-7242-4F39-997B-80FF8E97CAF1}" type="parTrans" cxnId="{9C913B7E-48D8-4E66-B6CB-09D0C124EBEB}">
      <dgm:prSet/>
      <dgm:spPr/>
      <dgm:t>
        <a:bodyPr/>
        <a:lstStyle/>
        <a:p>
          <a:endParaRPr lang="es-MX"/>
        </a:p>
      </dgm:t>
    </dgm:pt>
    <dgm:pt modelId="{AB8B594F-E27F-4DAE-979A-68ED68E305C3}" type="sibTrans" cxnId="{9C913B7E-48D8-4E66-B6CB-09D0C124EBEB}">
      <dgm:prSet/>
      <dgm:spPr/>
      <dgm:t>
        <a:bodyPr/>
        <a:lstStyle/>
        <a:p>
          <a:endParaRPr lang="es-MX"/>
        </a:p>
      </dgm:t>
    </dgm:pt>
    <dgm:pt modelId="{16E85C75-04E0-4F81-AD17-A685AEF50F69}" type="pres">
      <dgm:prSet presAssocID="{53327FBB-F777-4159-9FB2-CBAC2F8B241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3CC507D-33A0-4F90-810B-DF623BB5897C}" type="pres">
      <dgm:prSet presAssocID="{25D8F81B-94C6-4BD9-AFF8-7D8DD7C6682B}" presName="composite" presStyleCnt="0"/>
      <dgm:spPr/>
    </dgm:pt>
    <dgm:pt modelId="{D796DCC4-3EA2-41D5-96DC-6746E47DA625}" type="pres">
      <dgm:prSet presAssocID="{25D8F81B-94C6-4BD9-AFF8-7D8DD7C6682B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3F640DA-8FE7-4945-BD11-F2D1D69D424E}" type="pres">
      <dgm:prSet presAssocID="{25D8F81B-94C6-4BD9-AFF8-7D8DD7C6682B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71C87F5-E03E-4DB0-8BC8-5423CFA74B21}" type="pres">
      <dgm:prSet presAssocID="{25D8F81B-94C6-4BD9-AFF8-7D8DD7C6682B}" presName="Accent" presStyleLbl="parChTrans1D1" presStyleIdx="0" presStyleCnt="2"/>
      <dgm:spPr/>
    </dgm:pt>
    <dgm:pt modelId="{37EC53F1-68A2-41BF-A199-0C19FD747D85}" type="pres">
      <dgm:prSet presAssocID="{07986085-0FDA-4821-BE86-15DFB7038962}" presName="sibTrans" presStyleCnt="0"/>
      <dgm:spPr/>
    </dgm:pt>
    <dgm:pt modelId="{0124295C-FD1E-4064-BFAD-61FE55A116CC}" type="pres">
      <dgm:prSet presAssocID="{F6D80FA3-659F-466A-8FBA-FFF25BA463A6}" presName="composite" presStyleCnt="0"/>
      <dgm:spPr/>
    </dgm:pt>
    <dgm:pt modelId="{58FEDA38-D37A-4DF4-A3C1-8D830B6989CC}" type="pres">
      <dgm:prSet presAssocID="{F6D80FA3-659F-466A-8FBA-FFF25BA463A6}" presName="FirstChild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EFC861B-A0FB-4F93-AC60-1E625AFC0794}" type="pres">
      <dgm:prSet presAssocID="{F6D80FA3-659F-466A-8FBA-FFF25BA463A6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F5A4A8B1-1065-4A69-A261-CC056E255061}" type="pres">
      <dgm:prSet presAssocID="{F6D80FA3-659F-466A-8FBA-FFF25BA463A6}" presName="Accent" presStyleLbl="parChTrans1D1" presStyleIdx="1" presStyleCnt="2"/>
      <dgm:spPr/>
    </dgm:pt>
  </dgm:ptLst>
  <dgm:cxnLst>
    <dgm:cxn modelId="{51D7FD09-051D-4FCA-B0D5-E4FDFCA7DE2D}" type="presOf" srcId="{53327FBB-F777-4159-9FB2-CBAC2F8B2413}" destId="{16E85C75-04E0-4F81-AD17-A685AEF50F69}" srcOrd="0" destOrd="0" presId="urn:microsoft.com/office/officeart/2011/layout/TabList"/>
    <dgm:cxn modelId="{2654390F-0090-4D57-BA26-475C88529987}" srcId="{25D8F81B-94C6-4BD9-AFF8-7D8DD7C6682B}" destId="{3BC93899-1D6F-4180-B299-F4D5C6BBE514}" srcOrd="0" destOrd="0" parTransId="{A6AD33D0-185D-4073-ACC4-E700F64FD419}" sibTransId="{E4D8140E-E8D2-4AEF-84E8-4828A3F8774B}"/>
    <dgm:cxn modelId="{8A4A9D25-9363-48EE-8A71-D17E2B6C3220}" type="presOf" srcId="{25D8F81B-94C6-4BD9-AFF8-7D8DD7C6682B}" destId="{13F640DA-8FE7-4945-BD11-F2D1D69D424E}" srcOrd="0" destOrd="0" presId="urn:microsoft.com/office/officeart/2011/layout/TabList"/>
    <dgm:cxn modelId="{E3D8E73C-6EA9-463E-92B2-2D447AD222CC}" type="presOf" srcId="{F6D80FA3-659F-466A-8FBA-FFF25BA463A6}" destId="{3EFC861B-A0FB-4F93-AC60-1E625AFC0794}" srcOrd="0" destOrd="0" presId="urn:microsoft.com/office/officeart/2011/layout/TabList"/>
    <dgm:cxn modelId="{E1EEAA3D-1078-4E2D-86A1-220EFA22B263}" type="presOf" srcId="{6D787853-F18C-4665-B55A-CD63CF0BA415}" destId="{58FEDA38-D37A-4DF4-A3C1-8D830B6989CC}" srcOrd="0" destOrd="0" presId="urn:microsoft.com/office/officeart/2011/layout/TabList"/>
    <dgm:cxn modelId="{2056DD5C-CBBC-480F-A46B-6AD72BFFE371}" srcId="{53327FBB-F777-4159-9FB2-CBAC2F8B2413}" destId="{25D8F81B-94C6-4BD9-AFF8-7D8DD7C6682B}" srcOrd="0" destOrd="0" parTransId="{7C31BC5B-8551-4809-9464-E09AA371D331}" sibTransId="{07986085-0FDA-4821-BE86-15DFB7038962}"/>
    <dgm:cxn modelId="{52428B4A-501D-4182-B92C-430E7A39FEFF}" srcId="{53327FBB-F777-4159-9FB2-CBAC2F8B2413}" destId="{F6D80FA3-659F-466A-8FBA-FFF25BA463A6}" srcOrd="1" destOrd="0" parTransId="{C1ECABD7-2074-45BA-B060-53D929FCBEC8}" sibTransId="{85C53FEF-0A24-465A-A2AE-23763650D6F1}"/>
    <dgm:cxn modelId="{9C913B7E-48D8-4E66-B6CB-09D0C124EBEB}" srcId="{F6D80FA3-659F-466A-8FBA-FFF25BA463A6}" destId="{6D787853-F18C-4665-B55A-CD63CF0BA415}" srcOrd="0" destOrd="0" parTransId="{1C1042BA-7242-4F39-997B-80FF8E97CAF1}" sibTransId="{AB8B594F-E27F-4DAE-979A-68ED68E305C3}"/>
    <dgm:cxn modelId="{20052FEF-6CD3-4C7B-A1C1-46E7C8FA51DB}" type="presOf" srcId="{3BC93899-1D6F-4180-B299-F4D5C6BBE514}" destId="{D796DCC4-3EA2-41D5-96DC-6746E47DA625}" srcOrd="0" destOrd="0" presId="urn:microsoft.com/office/officeart/2011/layout/TabList"/>
    <dgm:cxn modelId="{240F0941-4EA3-422A-821B-EDF63296638E}" type="presParOf" srcId="{16E85C75-04E0-4F81-AD17-A685AEF50F69}" destId="{A3CC507D-33A0-4F90-810B-DF623BB5897C}" srcOrd="0" destOrd="0" presId="urn:microsoft.com/office/officeart/2011/layout/TabList"/>
    <dgm:cxn modelId="{E7D0B912-76A1-4E52-AA77-054BDCF4471E}" type="presParOf" srcId="{A3CC507D-33A0-4F90-810B-DF623BB5897C}" destId="{D796DCC4-3EA2-41D5-96DC-6746E47DA625}" srcOrd="0" destOrd="0" presId="urn:microsoft.com/office/officeart/2011/layout/TabList"/>
    <dgm:cxn modelId="{B1804CEB-C910-4133-85E2-2169F7F94884}" type="presParOf" srcId="{A3CC507D-33A0-4F90-810B-DF623BB5897C}" destId="{13F640DA-8FE7-4945-BD11-F2D1D69D424E}" srcOrd="1" destOrd="0" presId="urn:microsoft.com/office/officeart/2011/layout/TabList"/>
    <dgm:cxn modelId="{C1503051-E54C-4169-87A1-1A60C8859E49}" type="presParOf" srcId="{A3CC507D-33A0-4F90-810B-DF623BB5897C}" destId="{C71C87F5-E03E-4DB0-8BC8-5423CFA74B21}" srcOrd="2" destOrd="0" presId="urn:microsoft.com/office/officeart/2011/layout/TabList"/>
    <dgm:cxn modelId="{0A97962E-68E9-4C21-A7BA-335A3A57AD95}" type="presParOf" srcId="{16E85C75-04E0-4F81-AD17-A685AEF50F69}" destId="{37EC53F1-68A2-41BF-A199-0C19FD747D85}" srcOrd="1" destOrd="0" presId="urn:microsoft.com/office/officeart/2011/layout/TabList"/>
    <dgm:cxn modelId="{D9CDFC0C-FDA2-4C0C-B837-8D5C5BCF4971}" type="presParOf" srcId="{16E85C75-04E0-4F81-AD17-A685AEF50F69}" destId="{0124295C-FD1E-4064-BFAD-61FE55A116CC}" srcOrd="2" destOrd="0" presId="urn:microsoft.com/office/officeart/2011/layout/TabList"/>
    <dgm:cxn modelId="{B9845C51-E9AF-4B82-8459-502C8E10E6EC}" type="presParOf" srcId="{0124295C-FD1E-4064-BFAD-61FE55A116CC}" destId="{58FEDA38-D37A-4DF4-A3C1-8D830B6989CC}" srcOrd="0" destOrd="0" presId="urn:microsoft.com/office/officeart/2011/layout/TabList"/>
    <dgm:cxn modelId="{145F2D1E-94A9-448E-ACF3-12DD142C477F}" type="presParOf" srcId="{0124295C-FD1E-4064-BFAD-61FE55A116CC}" destId="{3EFC861B-A0FB-4F93-AC60-1E625AFC0794}" srcOrd="1" destOrd="0" presId="urn:microsoft.com/office/officeart/2011/layout/TabList"/>
    <dgm:cxn modelId="{BB4D9E3E-7CBA-406E-92A3-8574DB9E3DFF}" type="presParOf" srcId="{0124295C-FD1E-4064-BFAD-61FE55A116CC}" destId="{F5A4A8B1-1065-4A69-A261-CC056E25506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</a:rPr>
            <a:t>Introducción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Porqué, cuándo, cómo y dónde de HTML </a:t>
          </a: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Prerrequisitos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Debo programar en text </a:t>
          </a:r>
          <a:r>
            <a:rPr lang="es-MX" sz="1800" kern="1200" noProof="0" dirty="0" err="1">
              <a:solidFill>
                <a:schemeClr val="bg2">
                  <a:lumMod val="50000"/>
                </a:schemeClr>
              </a:solidFill>
            </a:rPr>
            <a:t>pad</a:t>
          </a: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 o un IDE?</a:t>
          </a: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HTML Deep </a:t>
          </a:r>
          <a:r>
            <a:rPr lang="es-MX" sz="2100" b="1" kern="1200" noProof="0" dirty="0" err="1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Dive</a:t>
          </a:r>
          <a:endParaRPr lang="es-MX" sz="2100" b="1" kern="1200" noProof="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Estructura, tags, consideraciones + curso intensivo de indentación</a:t>
          </a: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477859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CSS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Porqué y cómo de CSS + selectores, mediciones y cuerpo 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3873141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Javascript</a:t>
          </a: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Breve introducción, conceptos básicos. ¿Frameworks y paquetes?</a:t>
          </a:r>
        </a:p>
      </dsp:txBody>
      <dsp:txXfrm>
        <a:off x="3873141" y="1901041"/>
        <a:ext cx="3123798" cy="1628901"/>
      </dsp:txXfrm>
    </dsp:sp>
    <dsp:sp modelId="{E7406885-B7D1-4FE3-A228-F87DE85DAB1F}">
      <dsp:nvSpPr>
        <dsp:cNvPr id="0" name=""/>
        <dsp:cNvSpPr/>
      </dsp:nvSpPr>
      <dsp:spPr>
        <a:xfrm>
          <a:off x="7268423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b="1" kern="1200" noProof="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Historia y Avances</a:t>
          </a:r>
          <a:r>
            <a:rPr lang="es-MX" sz="2100" b="1" kern="1200" baseline="30000" noProof="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rPr>
            <a:t>*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noProof="0" dirty="0">
              <a:solidFill>
                <a:schemeClr val="bg2">
                  <a:lumMod val="50000"/>
                </a:schemeClr>
              </a:solidFill>
            </a:rPr>
            <a:t>¿Cómo llegamos al presente?</a:t>
          </a:r>
        </a:p>
      </dsp:txBody>
      <dsp:txXfrm>
        <a:off x="7268423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5791F-FD8B-4C95-BE9E-DCA1684759AE}">
      <dsp:nvSpPr>
        <dsp:cNvPr id="0" name=""/>
        <dsp:cNvSpPr/>
      </dsp:nvSpPr>
      <dsp:spPr>
        <a:xfrm>
          <a:off x="0" y="457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1665-F91D-4C16-A420-BA5DD166AEE3}">
      <dsp:nvSpPr>
        <dsp:cNvPr id="0" name=""/>
        <dsp:cNvSpPr/>
      </dsp:nvSpPr>
      <dsp:spPr>
        <a:xfrm>
          <a:off x="323862" y="241347"/>
          <a:ext cx="588841" cy="5888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032A-9475-4396-9274-DE9A78A74CC0}">
      <dsp:nvSpPr>
        <dsp:cNvPr id="0" name=""/>
        <dsp:cNvSpPr/>
      </dsp:nvSpPr>
      <dsp:spPr>
        <a:xfrm>
          <a:off x="1037599" y="457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solidFill>
                <a:schemeClr val="bg2">
                  <a:lumMod val="50000"/>
                </a:schemeClr>
              </a:solidFill>
            </a:rPr>
            <a:t>Herramientas Online</a:t>
          </a:r>
          <a:endParaRPr lang="ru-RU" sz="21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037599" y="457"/>
        <a:ext cx="3427508" cy="1070620"/>
      </dsp:txXfrm>
    </dsp:sp>
    <dsp:sp modelId="{7CF4F8AE-2437-4954-B698-495A078F9E64}">
      <dsp:nvSpPr>
        <dsp:cNvPr id="0" name=""/>
        <dsp:cNvSpPr/>
      </dsp:nvSpPr>
      <dsp:spPr>
        <a:xfrm>
          <a:off x="0" y="1338733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0D94-DDA9-4A26-A4C1-0608CDA16D85}">
      <dsp:nvSpPr>
        <dsp:cNvPr id="0" name=""/>
        <dsp:cNvSpPr/>
      </dsp:nvSpPr>
      <dsp:spPr>
        <a:xfrm>
          <a:off x="323862" y="1579622"/>
          <a:ext cx="588841" cy="5888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8E990-E700-4C93-BC55-7BF7864AEFFE}">
      <dsp:nvSpPr>
        <dsp:cNvPr id="0" name=""/>
        <dsp:cNvSpPr/>
      </dsp:nvSpPr>
      <dsp:spPr>
        <a:xfrm>
          <a:off x="1037599" y="1338733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Procesador de Texto</a:t>
          </a:r>
          <a:endParaRPr lang="ru-RU" sz="2100" kern="1200" dirty="0">
            <a:solidFill>
              <a:srgbClr val="E2E2E8">
                <a:lumMod val="50000"/>
              </a:srgbClr>
            </a:solidFill>
            <a:latin typeface="Garamond" panose="02020404030301010803"/>
            <a:ea typeface="+mn-ea"/>
            <a:cs typeface="+mn-cs"/>
          </a:endParaRPr>
        </a:p>
      </dsp:txBody>
      <dsp:txXfrm>
        <a:off x="1037599" y="1338733"/>
        <a:ext cx="3427508" cy="1070620"/>
      </dsp:txXfrm>
    </dsp:sp>
    <dsp:sp modelId="{362B79DA-BFF8-4895-8DC9-BC10460633E8}">
      <dsp:nvSpPr>
        <dsp:cNvPr id="0" name=""/>
        <dsp:cNvSpPr/>
      </dsp:nvSpPr>
      <dsp:spPr>
        <a:xfrm>
          <a:off x="0" y="2677008"/>
          <a:ext cx="4664075" cy="1070620"/>
        </a:xfrm>
        <a:prstGeom prst="rect">
          <a:avLst/>
        </a:prstGeom>
        <a:solidFill>
          <a:schemeClr val="bg1"/>
        </a:solidFill>
        <a:ln>
          <a:solidFill>
            <a:schemeClr val="bg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047BA-937F-4A10-B7D6-5EC59061C5B1}">
      <dsp:nvSpPr>
        <dsp:cNvPr id="0" name=""/>
        <dsp:cNvSpPr/>
      </dsp:nvSpPr>
      <dsp:spPr>
        <a:xfrm>
          <a:off x="323862" y="2917898"/>
          <a:ext cx="588841" cy="5888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01319-DCBD-4A85-BAD2-A1583DEC0D33}">
      <dsp:nvSpPr>
        <dsp:cNvPr id="0" name=""/>
        <dsp:cNvSpPr/>
      </dsp:nvSpPr>
      <dsp:spPr>
        <a:xfrm>
          <a:off x="1037599" y="2677008"/>
          <a:ext cx="3427508" cy="107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07" tIns="113307" rIns="113307" bIns="113307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 err="1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IDE’s</a:t>
          </a:r>
          <a:r>
            <a:rPr lang="es-MX" sz="2100" kern="1200" noProof="0" dirty="0">
              <a:solidFill>
                <a:srgbClr val="E2E2E8">
                  <a:lumMod val="50000"/>
                </a:srgbClr>
              </a:solidFill>
              <a:latin typeface="Garamond" panose="02020404030301010803"/>
              <a:ea typeface="+mn-ea"/>
              <a:cs typeface="+mn-cs"/>
            </a:rPr>
            <a:t> dedicados</a:t>
          </a:r>
        </a:p>
      </dsp:txBody>
      <dsp:txXfrm>
        <a:off x="1037599" y="2677008"/>
        <a:ext cx="3427508" cy="1070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4AE2A-3CE2-405D-9271-AFB4867B231A}">
      <dsp:nvSpPr>
        <dsp:cNvPr id="0" name=""/>
        <dsp:cNvSpPr/>
      </dsp:nvSpPr>
      <dsp:spPr>
        <a:xfrm>
          <a:off x="3846296" y="0"/>
          <a:ext cx="1646642" cy="37691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Nivel 3</a:t>
          </a:r>
        </a:p>
      </dsp:txBody>
      <dsp:txXfrm>
        <a:off x="3846296" y="0"/>
        <a:ext cx="1646642" cy="1130733"/>
      </dsp:txXfrm>
    </dsp:sp>
    <dsp:sp modelId="{2E63531D-7B9A-4426-9537-4AA01A57070F}">
      <dsp:nvSpPr>
        <dsp:cNvPr id="0" name=""/>
        <dsp:cNvSpPr/>
      </dsp:nvSpPr>
      <dsp:spPr>
        <a:xfrm>
          <a:off x="1923595" y="0"/>
          <a:ext cx="1646642" cy="37691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Nivel 2</a:t>
          </a:r>
        </a:p>
      </dsp:txBody>
      <dsp:txXfrm>
        <a:off x="1923595" y="0"/>
        <a:ext cx="1646642" cy="1130733"/>
      </dsp:txXfrm>
    </dsp:sp>
    <dsp:sp modelId="{F98F796D-7CAF-40A5-BE7F-AE37CD751065}">
      <dsp:nvSpPr>
        <dsp:cNvPr id="0" name=""/>
        <dsp:cNvSpPr/>
      </dsp:nvSpPr>
      <dsp:spPr>
        <a:xfrm>
          <a:off x="895" y="0"/>
          <a:ext cx="1646642" cy="37691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dirty="0"/>
            <a:t>Nivel 1</a:t>
          </a:r>
        </a:p>
      </dsp:txBody>
      <dsp:txXfrm>
        <a:off x="895" y="0"/>
        <a:ext cx="1646642" cy="1130733"/>
      </dsp:txXfrm>
    </dsp:sp>
    <dsp:sp modelId="{BEC5F61C-3F28-47D2-978F-8BBEC6FE6FAB}">
      <dsp:nvSpPr>
        <dsp:cNvPr id="0" name=""/>
        <dsp:cNvSpPr/>
      </dsp:nvSpPr>
      <dsp:spPr>
        <a:xfrm>
          <a:off x="138924" y="2227884"/>
          <a:ext cx="1380289" cy="69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500" kern="1200" dirty="0" err="1"/>
            <a:t>div</a:t>
          </a:r>
          <a:endParaRPr lang="es-MX" sz="4500" kern="1200" dirty="0"/>
        </a:p>
      </dsp:txBody>
      <dsp:txXfrm>
        <a:off x="159138" y="2248098"/>
        <a:ext cx="1339861" cy="649716"/>
      </dsp:txXfrm>
    </dsp:sp>
    <dsp:sp modelId="{15C70AC9-5DE8-4859-B764-BA85036560CE}">
      <dsp:nvSpPr>
        <dsp:cNvPr id="0" name=""/>
        <dsp:cNvSpPr/>
      </dsp:nvSpPr>
      <dsp:spPr>
        <a:xfrm rot="19457599">
          <a:off x="1455305" y="2358060"/>
          <a:ext cx="679932" cy="32958"/>
        </a:xfrm>
        <a:custGeom>
          <a:avLst/>
          <a:gdLst/>
          <a:ahLst/>
          <a:cxnLst/>
          <a:rect l="0" t="0" r="0" b="0"/>
          <a:pathLst>
            <a:path>
              <a:moveTo>
                <a:pt x="0" y="16479"/>
              </a:moveTo>
              <a:lnTo>
                <a:pt x="679932" y="164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778273" y="2357541"/>
        <a:ext cx="33996" cy="33996"/>
      </dsp:txXfrm>
    </dsp:sp>
    <dsp:sp modelId="{AC9808D3-200B-4C26-AA2D-D179A9661A4B}">
      <dsp:nvSpPr>
        <dsp:cNvPr id="0" name=""/>
        <dsp:cNvSpPr/>
      </dsp:nvSpPr>
      <dsp:spPr>
        <a:xfrm>
          <a:off x="2071329" y="1831050"/>
          <a:ext cx="1380289" cy="69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500" kern="1200" dirty="0" err="1"/>
            <a:t>div</a:t>
          </a:r>
          <a:endParaRPr lang="es-MX" sz="4500" kern="1200" dirty="0"/>
        </a:p>
      </dsp:txBody>
      <dsp:txXfrm>
        <a:off x="2091543" y="1851264"/>
        <a:ext cx="1339861" cy="649716"/>
      </dsp:txXfrm>
    </dsp:sp>
    <dsp:sp modelId="{AC633B0A-4FEC-45D3-A99A-768DC7195615}">
      <dsp:nvSpPr>
        <dsp:cNvPr id="0" name=""/>
        <dsp:cNvSpPr/>
      </dsp:nvSpPr>
      <dsp:spPr>
        <a:xfrm rot="19457599">
          <a:off x="3387711" y="1961227"/>
          <a:ext cx="679932" cy="32958"/>
        </a:xfrm>
        <a:custGeom>
          <a:avLst/>
          <a:gdLst/>
          <a:ahLst/>
          <a:cxnLst/>
          <a:rect l="0" t="0" r="0" b="0"/>
          <a:pathLst>
            <a:path>
              <a:moveTo>
                <a:pt x="0" y="16479"/>
              </a:moveTo>
              <a:lnTo>
                <a:pt x="679932" y="164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3710679" y="1960708"/>
        <a:ext cx="33996" cy="33996"/>
      </dsp:txXfrm>
    </dsp:sp>
    <dsp:sp modelId="{AD885359-B087-4112-96CB-03BD836871B2}">
      <dsp:nvSpPr>
        <dsp:cNvPr id="0" name=""/>
        <dsp:cNvSpPr/>
      </dsp:nvSpPr>
      <dsp:spPr>
        <a:xfrm>
          <a:off x="4003735" y="1434217"/>
          <a:ext cx="1380289" cy="69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500" kern="1200" dirty="0" err="1"/>
            <a:t>img</a:t>
          </a:r>
          <a:endParaRPr lang="es-MX" sz="4500" kern="1200" dirty="0"/>
        </a:p>
      </dsp:txBody>
      <dsp:txXfrm>
        <a:off x="4023949" y="1454431"/>
        <a:ext cx="1339861" cy="649716"/>
      </dsp:txXfrm>
    </dsp:sp>
    <dsp:sp modelId="{BDDAC4AD-0513-4632-9B18-5705199D9AE4}">
      <dsp:nvSpPr>
        <dsp:cNvPr id="0" name=""/>
        <dsp:cNvSpPr/>
      </dsp:nvSpPr>
      <dsp:spPr>
        <a:xfrm rot="2142401">
          <a:off x="3387711" y="2358060"/>
          <a:ext cx="679932" cy="32958"/>
        </a:xfrm>
        <a:custGeom>
          <a:avLst/>
          <a:gdLst/>
          <a:ahLst/>
          <a:cxnLst/>
          <a:rect l="0" t="0" r="0" b="0"/>
          <a:pathLst>
            <a:path>
              <a:moveTo>
                <a:pt x="0" y="16479"/>
              </a:moveTo>
              <a:lnTo>
                <a:pt x="679932" y="1647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3710679" y="2357541"/>
        <a:ext cx="33996" cy="33996"/>
      </dsp:txXfrm>
    </dsp:sp>
    <dsp:sp modelId="{0A53352A-87B8-47C6-986B-E2766276C5B1}">
      <dsp:nvSpPr>
        <dsp:cNvPr id="0" name=""/>
        <dsp:cNvSpPr/>
      </dsp:nvSpPr>
      <dsp:spPr>
        <a:xfrm>
          <a:off x="4003735" y="2227884"/>
          <a:ext cx="1380289" cy="69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500" kern="1200" dirty="0"/>
            <a:t>span</a:t>
          </a:r>
        </a:p>
      </dsp:txBody>
      <dsp:txXfrm>
        <a:off x="4023949" y="2248098"/>
        <a:ext cx="1339861" cy="649716"/>
      </dsp:txXfrm>
    </dsp:sp>
    <dsp:sp modelId="{D25FF67C-B6A3-47FB-94CE-FB10A66309FD}">
      <dsp:nvSpPr>
        <dsp:cNvPr id="0" name=""/>
        <dsp:cNvSpPr/>
      </dsp:nvSpPr>
      <dsp:spPr>
        <a:xfrm rot="2142401">
          <a:off x="1455305" y="2754893"/>
          <a:ext cx="679932" cy="32958"/>
        </a:xfrm>
        <a:custGeom>
          <a:avLst/>
          <a:gdLst/>
          <a:ahLst/>
          <a:cxnLst/>
          <a:rect l="0" t="0" r="0" b="0"/>
          <a:pathLst>
            <a:path>
              <a:moveTo>
                <a:pt x="0" y="16479"/>
              </a:moveTo>
              <a:lnTo>
                <a:pt x="679932" y="164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778273" y="2754374"/>
        <a:ext cx="33996" cy="33996"/>
      </dsp:txXfrm>
    </dsp:sp>
    <dsp:sp modelId="{66B0E418-476B-4C85-9BF7-89675F7A7D6C}">
      <dsp:nvSpPr>
        <dsp:cNvPr id="0" name=""/>
        <dsp:cNvSpPr/>
      </dsp:nvSpPr>
      <dsp:spPr>
        <a:xfrm>
          <a:off x="2071329" y="2624717"/>
          <a:ext cx="1380289" cy="690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500" kern="1200" dirty="0" err="1"/>
            <a:t>img</a:t>
          </a:r>
          <a:endParaRPr lang="es-MX" sz="4500" kern="1200" dirty="0"/>
        </a:p>
      </dsp:txBody>
      <dsp:txXfrm>
        <a:off x="2091543" y="2644931"/>
        <a:ext cx="1339861" cy="649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1A59A-1771-4155-968E-8E7094E7255A}">
      <dsp:nvSpPr>
        <dsp:cNvPr id="0" name=""/>
        <dsp:cNvSpPr/>
      </dsp:nvSpPr>
      <dsp:spPr>
        <a:xfrm>
          <a:off x="0" y="4121667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43B76-35D9-48C7-9D36-5E56E0EB1C19}">
      <dsp:nvSpPr>
        <dsp:cNvPr id="0" name=""/>
        <dsp:cNvSpPr/>
      </dsp:nvSpPr>
      <dsp:spPr>
        <a:xfrm>
          <a:off x="0" y="3603684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324BF-8DA6-47CD-A7B8-BA5B04DA8E87}">
      <dsp:nvSpPr>
        <dsp:cNvPr id="0" name=""/>
        <dsp:cNvSpPr/>
      </dsp:nvSpPr>
      <dsp:spPr>
        <a:xfrm>
          <a:off x="0" y="3085702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1A110-BB4E-469B-8E0D-BE822F89030E}">
      <dsp:nvSpPr>
        <dsp:cNvPr id="0" name=""/>
        <dsp:cNvSpPr/>
      </dsp:nvSpPr>
      <dsp:spPr>
        <a:xfrm>
          <a:off x="0" y="2567719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43B77-9186-468D-9D81-C9F130E0130A}">
      <dsp:nvSpPr>
        <dsp:cNvPr id="0" name=""/>
        <dsp:cNvSpPr/>
      </dsp:nvSpPr>
      <dsp:spPr>
        <a:xfrm>
          <a:off x="0" y="2049736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3C88-87CB-4126-825B-540A80EDBA96}">
      <dsp:nvSpPr>
        <dsp:cNvPr id="0" name=""/>
        <dsp:cNvSpPr/>
      </dsp:nvSpPr>
      <dsp:spPr>
        <a:xfrm>
          <a:off x="0" y="1531753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4A8B1-1065-4A69-A261-CC056E255061}">
      <dsp:nvSpPr>
        <dsp:cNvPr id="0" name=""/>
        <dsp:cNvSpPr/>
      </dsp:nvSpPr>
      <dsp:spPr>
        <a:xfrm>
          <a:off x="0" y="1013771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C87F5-E03E-4DB0-8BC8-5423CFA74B21}">
      <dsp:nvSpPr>
        <dsp:cNvPr id="0" name=""/>
        <dsp:cNvSpPr/>
      </dsp:nvSpPr>
      <dsp:spPr>
        <a:xfrm>
          <a:off x="0" y="495788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6DCC4-3EA2-41D5-96DC-6746E47DA625}">
      <dsp:nvSpPr>
        <dsp:cNvPr id="0" name=""/>
        <dsp:cNvSpPr/>
      </dsp:nvSpPr>
      <dsp:spPr>
        <a:xfrm>
          <a:off x="2069468" y="2471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h1, h2, h3, h4, h5 h6</a:t>
          </a:r>
        </a:p>
      </dsp:txBody>
      <dsp:txXfrm>
        <a:off x="2069468" y="2471"/>
        <a:ext cx="5890024" cy="493316"/>
      </dsp:txXfrm>
    </dsp:sp>
    <dsp:sp modelId="{13F640DA-8FE7-4945-BD11-F2D1D69D424E}">
      <dsp:nvSpPr>
        <dsp:cNvPr id="0" name=""/>
        <dsp:cNvSpPr/>
      </dsp:nvSpPr>
      <dsp:spPr>
        <a:xfrm>
          <a:off x="0" y="2471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Encabezados</a:t>
          </a:r>
        </a:p>
      </dsp:txBody>
      <dsp:txXfrm>
        <a:off x="24086" y="26557"/>
        <a:ext cx="2021296" cy="469230"/>
      </dsp:txXfrm>
    </dsp:sp>
    <dsp:sp modelId="{58FEDA38-D37A-4DF4-A3C1-8D830B6989CC}">
      <dsp:nvSpPr>
        <dsp:cNvPr id="0" name=""/>
        <dsp:cNvSpPr/>
      </dsp:nvSpPr>
      <dsp:spPr>
        <a:xfrm>
          <a:off x="2069468" y="520454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span, </a:t>
          </a:r>
          <a:r>
            <a:rPr lang="es-MX" sz="2600" kern="1200" dirty="0" err="1"/>
            <a:t>div</a:t>
          </a:r>
          <a:endParaRPr lang="es-MX" sz="2600" kern="1200" dirty="0"/>
        </a:p>
      </dsp:txBody>
      <dsp:txXfrm>
        <a:off x="2069468" y="520454"/>
        <a:ext cx="5890024" cy="493316"/>
      </dsp:txXfrm>
    </dsp:sp>
    <dsp:sp modelId="{3EFC861B-A0FB-4F93-AC60-1E625AFC0794}">
      <dsp:nvSpPr>
        <dsp:cNvPr id="0" name=""/>
        <dsp:cNvSpPr/>
      </dsp:nvSpPr>
      <dsp:spPr>
        <a:xfrm>
          <a:off x="0" y="520454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Contenedores</a:t>
          </a:r>
        </a:p>
      </dsp:txBody>
      <dsp:txXfrm>
        <a:off x="24086" y="544540"/>
        <a:ext cx="2021296" cy="469230"/>
      </dsp:txXfrm>
    </dsp:sp>
    <dsp:sp modelId="{B923FBD3-531D-4843-B591-379F071A92C6}">
      <dsp:nvSpPr>
        <dsp:cNvPr id="0" name=""/>
        <dsp:cNvSpPr/>
      </dsp:nvSpPr>
      <dsp:spPr>
        <a:xfrm>
          <a:off x="2069468" y="1038436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</a:t>
          </a:r>
          <a:r>
            <a:rPr lang="es-MX" sz="2600" kern="1200" dirty="0" err="1"/>
            <a:t>img</a:t>
          </a:r>
          <a:r>
            <a:rPr lang="es-MX" sz="2600" kern="1200" dirty="0"/>
            <a:t>, video</a:t>
          </a:r>
        </a:p>
      </dsp:txBody>
      <dsp:txXfrm>
        <a:off x="2069468" y="1038436"/>
        <a:ext cx="5890024" cy="493316"/>
      </dsp:txXfrm>
    </dsp:sp>
    <dsp:sp modelId="{B0174DDD-BF30-40D4-9D31-7931DB5502F6}">
      <dsp:nvSpPr>
        <dsp:cNvPr id="0" name=""/>
        <dsp:cNvSpPr/>
      </dsp:nvSpPr>
      <dsp:spPr>
        <a:xfrm>
          <a:off x="0" y="1038436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Media</a:t>
          </a:r>
        </a:p>
      </dsp:txBody>
      <dsp:txXfrm>
        <a:off x="24086" y="1062522"/>
        <a:ext cx="2021296" cy="469230"/>
      </dsp:txXfrm>
    </dsp:sp>
    <dsp:sp modelId="{962AAD51-0887-4668-BD46-93C7434A85BF}">
      <dsp:nvSpPr>
        <dsp:cNvPr id="0" name=""/>
        <dsp:cNvSpPr/>
      </dsp:nvSpPr>
      <dsp:spPr>
        <a:xfrm>
          <a:off x="2069468" y="1556419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p</a:t>
          </a:r>
        </a:p>
      </dsp:txBody>
      <dsp:txXfrm>
        <a:off x="2069468" y="1556419"/>
        <a:ext cx="5890024" cy="493316"/>
      </dsp:txXfrm>
    </dsp:sp>
    <dsp:sp modelId="{6F30A53F-9F74-465E-86E0-3FF51F4680BD}">
      <dsp:nvSpPr>
        <dsp:cNvPr id="0" name=""/>
        <dsp:cNvSpPr/>
      </dsp:nvSpPr>
      <dsp:spPr>
        <a:xfrm>
          <a:off x="0" y="1556419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Texto</a:t>
          </a:r>
        </a:p>
      </dsp:txBody>
      <dsp:txXfrm>
        <a:off x="24086" y="1580505"/>
        <a:ext cx="2021296" cy="469230"/>
      </dsp:txXfrm>
    </dsp:sp>
    <dsp:sp modelId="{C90A78C5-A4A9-4F4E-86E5-26A201193E72}">
      <dsp:nvSpPr>
        <dsp:cNvPr id="0" name=""/>
        <dsp:cNvSpPr/>
      </dsp:nvSpPr>
      <dsp:spPr>
        <a:xfrm>
          <a:off x="2069468" y="2074402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table, </a:t>
          </a:r>
          <a:r>
            <a:rPr lang="es-MX" sz="2600" kern="1200" dirty="0" err="1"/>
            <a:t>thead</a:t>
          </a:r>
          <a:r>
            <a:rPr lang="es-MX" sz="2600" kern="1200" dirty="0"/>
            <a:t>, </a:t>
          </a:r>
          <a:r>
            <a:rPr lang="es-MX" sz="2600" kern="1200" dirty="0" err="1"/>
            <a:t>tbody</a:t>
          </a:r>
          <a:r>
            <a:rPr lang="es-MX" sz="2600" kern="1200" dirty="0"/>
            <a:t>, </a:t>
          </a:r>
          <a:r>
            <a:rPr lang="es-MX" sz="2600" kern="1200" dirty="0" err="1"/>
            <a:t>tfoot</a:t>
          </a:r>
          <a:r>
            <a:rPr lang="es-MX" sz="2600" kern="1200" dirty="0"/>
            <a:t>, </a:t>
          </a:r>
          <a:r>
            <a:rPr lang="es-MX" sz="2600" kern="1200" dirty="0" err="1"/>
            <a:t>tr</a:t>
          </a:r>
          <a:r>
            <a:rPr lang="es-MX" sz="2600" kern="1200" dirty="0"/>
            <a:t>, </a:t>
          </a:r>
          <a:r>
            <a:rPr lang="es-MX" sz="2600" kern="1200" dirty="0" err="1"/>
            <a:t>td</a:t>
          </a:r>
          <a:r>
            <a:rPr lang="es-MX" sz="2600" kern="1200" dirty="0"/>
            <a:t>, </a:t>
          </a:r>
          <a:r>
            <a:rPr lang="es-MX" sz="2600" kern="1200" dirty="0" err="1"/>
            <a:t>th</a:t>
          </a:r>
          <a:r>
            <a:rPr lang="es-MX" sz="2600" kern="1200" dirty="0"/>
            <a:t>, </a:t>
          </a:r>
          <a:r>
            <a:rPr lang="es-MX" sz="2600" kern="1200" dirty="0" err="1"/>
            <a:t>caption</a:t>
          </a:r>
          <a:endParaRPr lang="es-MX" sz="2600" kern="1200" dirty="0"/>
        </a:p>
      </dsp:txBody>
      <dsp:txXfrm>
        <a:off x="2069468" y="2074402"/>
        <a:ext cx="5890024" cy="493316"/>
      </dsp:txXfrm>
    </dsp:sp>
    <dsp:sp modelId="{FE1D1356-6436-4ECE-B45F-B3DDB4DB5CAF}">
      <dsp:nvSpPr>
        <dsp:cNvPr id="0" name=""/>
        <dsp:cNvSpPr/>
      </dsp:nvSpPr>
      <dsp:spPr>
        <a:xfrm>
          <a:off x="0" y="2074402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Tablas</a:t>
          </a:r>
        </a:p>
      </dsp:txBody>
      <dsp:txXfrm>
        <a:off x="24086" y="2098488"/>
        <a:ext cx="2021296" cy="469230"/>
      </dsp:txXfrm>
    </dsp:sp>
    <dsp:sp modelId="{CE51490F-D523-42A8-86CA-3412DB8F5301}">
      <dsp:nvSpPr>
        <dsp:cNvPr id="0" name=""/>
        <dsp:cNvSpPr/>
      </dsp:nvSpPr>
      <dsp:spPr>
        <a:xfrm>
          <a:off x="2069468" y="2592385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</a:t>
          </a:r>
          <a:r>
            <a:rPr lang="es-MX" sz="2600" kern="1200" dirty="0" err="1"/>
            <a:t>ol</a:t>
          </a:r>
          <a:r>
            <a:rPr lang="es-MX" sz="2600" kern="1200" dirty="0"/>
            <a:t>, </a:t>
          </a:r>
          <a:r>
            <a:rPr lang="es-MX" sz="2600" kern="1200" dirty="0" err="1"/>
            <a:t>ul</a:t>
          </a:r>
          <a:r>
            <a:rPr lang="es-MX" sz="2600" kern="1200" dirty="0"/>
            <a:t>, </a:t>
          </a:r>
          <a:r>
            <a:rPr lang="es-MX" sz="2600" kern="1200" dirty="0" err="1"/>
            <a:t>li</a:t>
          </a:r>
          <a:endParaRPr lang="es-MX" sz="2600" kern="1200" dirty="0"/>
        </a:p>
      </dsp:txBody>
      <dsp:txXfrm>
        <a:off x="2069468" y="2592385"/>
        <a:ext cx="5890024" cy="493316"/>
      </dsp:txXfrm>
    </dsp:sp>
    <dsp:sp modelId="{F5803338-2801-4DC2-A128-468BD566E16C}">
      <dsp:nvSpPr>
        <dsp:cNvPr id="0" name=""/>
        <dsp:cNvSpPr/>
      </dsp:nvSpPr>
      <dsp:spPr>
        <a:xfrm>
          <a:off x="0" y="2592385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Listas</a:t>
          </a:r>
        </a:p>
      </dsp:txBody>
      <dsp:txXfrm>
        <a:off x="24086" y="2616471"/>
        <a:ext cx="2021296" cy="469230"/>
      </dsp:txXfrm>
    </dsp:sp>
    <dsp:sp modelId="{32F2F1AF-FBE2-44AA-B373-DEECE8DD2322}">
      <dsp:nvSpPr>
        <dsp:cNvPr id="0" name=""/>
        <dsp:cNvSpPr/>
      </dsp:nvSpPr>
      <dsp:spPr>
        <a:xfrm>
          <a:off x="2069468" y="3110367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b, u, i, a</a:t>
          </a:r>
        </a:p>
      </dsp:txBody>
      <dsp:txXfrm>
        <a:off x="2069468" y="3110367"/>
        <a:ext cx="5890024" cy="493316"/>
      </dsp:txXfrm>
    </dsp:sp>
    <dsp:sp modelId="{185CC3BA-4EEA-4CE5-9047-2274B9A92D41}">
      <dsp:nvSpPr>
        <dsp:cNvPr id="0" name=""/>
        <dsp:cNvSpPr/>
      </dsp:nvSpPr>
      <dsp:spPr>
        <a:xfrm>
          <a:off x="0" y="3110367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Estilos</a:t>
          </a:r>
        </a:p>
      </dsp:txBody>
      <dsp:txXfrm>
        <a:off x="24086" y="3134453"/>
        <a:ext cx="2021296" cy="469230"/>
      </dsp:txXfrm>
    </dsp:sp>
    <dsp:sp modelId="{C46198B0-655A-47F5-AAC8-2A8C6E1A4D54}">
      <dsp:nvSpPr>
        <dsp:cNvPr id="0" name=""/>
        <dsp:cNvSpPr/>
      </dsp:nvSpPr>
      <dsp:spPr>
        <a:xfrm>
          <a:off x="2069468" y="3628350"/>
          <a:ext cx="5890024" cy="49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 br, </a:t>
          </a:r>
          <a:r>
            <a:rPr lang="es-MX" sz="2600" kern="1200" dirty="0" err="1"/>
            <a:t>hr</a:t>
          </a:r>
          <a:endParaRPr lang="es-MX" sz="2600" kern="1200" dirty="0"/>
        </a:p>
      </dsp:txBody>
      <dsp:txXfrm>
        <a:off x="2069468" y="3628350"/>
        <a:ext cx="5890024" cy="493316"/>
      </dsp:txXfrm>
    </dsp:sp>
    <dsp:sp modelId="{E00C6FEF-6682-4899-BB28-B41D6330CCF2}">
      <dsp:nvSpPr>
        <dsp:cNvPr id="0" name=""/>
        <dsp:cNvSpPr/>
      </dsp:nvSpPr>
      <dsp:spPr>
        <a:xfrm>
          <a:off x="0" y="3628350"/>
          <a:ext cx="2069468" cy="49331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 err="1"/>
            <a:t>Seperadores</a:t>
          </a:r>
          <a:endParaRPr lang="es-MX" sz="2600" kern="1200" dirty="0"/>
        </a:p>
      </dsp:txBody>
      <dsp:txXfrm>
        <a:off x="24086" y="3652436"/>
        <a:ext cx="2021296" cy="469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324BF-8DA6-47CD-A7B8-BA5B04DA8E87}">
      <dsp:nvSpPr>
        <dsp:cNvPr id="0" name=""/>
        <dsp:cNvSpPr/>
      </dsp:nvSpPr>
      <dsp:spPr>
        <a:xfrm>
          <a:off x="0" y="4123848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1A110-BB4E-469B-8E0D-BE822F89030E}">
      <dsp:nvSpPr>
        <dsp:cNvPr id="0" name=""/>
        <dsp:cNvSpPr/>
      </dsp:nvSpPr>
      <dsp:spPr>
        <a:xfrm>
          <a:off x="0" y="3431091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43B77-9186-468D-9D81-C9F130E0130A}">
      <dsp:nvSpPr>
        <dsp:cNvPr id="0" name=""/>
        <dsp:cNvSpPr/>
      </dsp:nvSpPr>
      <dsp:spPr>
        <a:xfrm>
          <a:off x="0" y="2738333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3C88-87CB-4126-825B-540A80EDBA96}">
      <dsp:nvSpPr>
        <dsp:cNvPr id="0" name=""/>
        <dsp:cNvSpPr/>
      </dsp:nvSpPr>
      <dsp:spPr>
        <a:xfrm>
          <a:off x="0" y="2045575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4A8B1-1065-4A69-A261-CC056E255061}">
      <dsp:nvSpPr>
        <dsp:cNvPr id="0" name=""/>
        <dsp:cNvSpPr/>
      </dsp:nvSpPr>
      <dsp:spPr>
        <a:xfrm>
          <a:off x="0" y="1352817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C87F5-E03E-4DB0-8BC8-5423CFA74B21}">
      <dsp:nvSpPr>
        <dsp:cNvPr id="0" name=""/>
        <dsp:cNvSpPr/>
      </dsp:nvSpPr>
      <dsp:spPr>
        <a:xfrm>
          <a:off x="0" y="660059"/>
          <a:ext cx="795949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6DCC4-3EA2-41D5-96DC-6746E47DA625}">
      <dsp:nvSpPr>
        <dsp:cNvPr id="0" name=""/>
        <dsp:cNvSpPr/>
      </dsp:nvSpPr>
      <dsp:spPr>
        <a:xfrm>
          <a:off x="2069468" y="290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#id, .</a:t>
          </a:r>
          <a:r>
            <a:rPr lang="es-MX" sz="2800" kern="1200" dirty="0" err="1"/>
            <a:t>class</a:t>
          </a:r>
          <a:endParaRPr lang="es-MX" sz="2800" kern="1200" dirty="0"/>
        </a:p>
      </dsp:txBody>
      <dsp:txXfrm>
        <a:off x="2069468" y="290"/>
        <a:ext cx="5890024" cy="659769"/>
      </dsp:txXfrm>
    </dsp:sp>
    <dsp:sp modelId="{13F640DA-8FE7-4945-BD11-F2D1D69D424E}">
      <dsp:nvSpPr>
        <dsp:cNvPr id="0" name=""/>
        <dsp:cNvSpPr/>
      </dsp:nvSpPr>
      <dsp:spPr>
        <a:xfrm>
          <a:off x="0" y="290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Por</a:t>
          </a:r>
          <a:r>
            <a:rPr lang="es-MX" sz="2800" kern="1200" baseline="0" dirty="0"/>
            <a:t> tag</a:t>
          </a:r>
          <a:endParaRPr lang="es-MX" sz="2800" kern="1200" dirty="0"/>
        </a:p>
      </dsp:txBody>
      <dsp:txXfrm>
        <a:off x="32213" y="32503"/>
        <a:ext cx="2005042" cy="627556"/>
      </dsp:txXfrm>
    </dsp:sp>
    <dsp:sp modelId="{58FEDA38-D37A-4DF4-A3C1-8D830B6989CC}">
      <dsp:nvSpPr>
        <dsp:cNvPr id="0" name=""/>
        <dsp:cNvSpPr/>
      </dsp:nvSpPr>
      <dsp:spPr>
        <a:xfrm>
          <a:off x="2069468" y="693047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</a:t>
          </a:r>
          <a:r>
            <a:rPr lang="es-MX" sz="2800" kern="1200" dirty="0" err="1"/>
            <a:t>div</a:t>
          </a:r>
          <a:r>
            <a:rPr lang="es-MX" sz="2800" kern="1200" dirty="0"/>
            <a:t> &gt; </a:t>
          </a:r>
          <a:r>
            <a:rPr lang="es-MX" sz="2800" kern="1200" dirty="0" err="1"/>
            <a:t>img</a:t>
          </a:r>
          <a:endParaRPr lang="es-MX" sz="2800" kern="1200" dirty="0"/>
        </a:p>
      </dsp:txBody>
      <dsp:txXfrm>
        <a:off x="2069468" y="693047"/>
        <a:ext cx="5890024" cy="659769"/>
      </dsp:txXfrm>
    </dsp:sp>
    <dsp:sp modelId="{3EFC861B-A0FB-4F93-AC60-1E625AFC0794}">
      <dsp:nvSpPr>
        <dsp:cNvPr id="0" name=""/>
        <dsp:cNvSpPr/>
      </dsp:nvSpPr>
      <dsp:spPr>
        <a:xfrm>
          <a:off x="0" y="693047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Por herencia</a:t>
          </a:r>
        </a:p>
      </dsp:txBody>
      <dsp:txXfrm>
        <a:off x="32213" y="725260"/>
        <a:ext cx="2005042" cy="627556"/>
      </dsp:txXfrm>
    </dsp:sp>
    <dsp:sp modelId="{B923FBD3-531D-4843-B591-379F071A92C6}">
      <dsp:nvSpPr>
        <dsp:cNvPr id="0" name=""/>
        <dsp:cNvSpPr/>
      </dsp:nvSpPr>
      <dsp:spPr>
        <a:xfrm>
          <a:off x="2069468" y="1385805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baseline="0" dirty="0"/>
            <a:t> </a:t>
          </a:r>
          <a:r>
            <a:rPr lang="es-MX" sz="2800" kern="1200" baseline="0" dirty="0" err="1"/>
            <a:t>img</a:t>
          </a:r>
          <a:r>
            <a:rPr lang="es-MX" sz="2800" kern="1200" baseline="0" dirty="0"/>
            <a:t>[</a:t>
          </a:r>
          <a:r>
            <a:rPr lang="es-MX" sz="2800" kern="1200" baseline="0" dirty="0" err="1"/>
            <a:t>href</a:t>
          </a:r>
          <a:r>
            <a:rPr lang="es-MX" sz="2800" kern="1200" baseline="0" dirty="0"/>
            <a:t>=something.jpeg]</a:t>
          </a:r>
          <a:endParaRPr lang="es-MX" sz="2800" kern="1200" dirty="0"/>
        </a:p>
      </dsp:txBody>
      <dsp:txXfrm>
        <a:off x="2069468" y="1385805"/>
        <a:ext cx="5890024" cy="659769"/>
      </dsp:txXfrm>
    </dsp:sp>
    <dsp:sp modelId="{B0174DDD-BF30-40D4-9D31-7931DB5502F6}">
      <dsp:nvSpPr>
        <dsp:cNvPr id="0" name=""/>
        <dsp:cNvSpPr/>
      </dsp:nvSpPr>
      <dsp:spPr>
        <a:xfrm>
          <a:off x="0" y="1385805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Por </a:t>
          </a:r>
          <a:r>
            <a:rPr lang="es-MX" sz="2800" kern="1200" dirty="0" err="1"/>
            <a:t>Attributo</a:t>
          </a:r>
          <a:endParaRPr lang="es-MX" sz="2800" kern="1200" dirty="0"/>
        </a:p>
      </dsp:txBody>
      <dsp:txXfrm>
        <a:off x="32213" y="1418018"/>
        <a:ext cx="2005042" cy="627556"/>
      </dsp:txXfrm>
    </dsp:sp>
    <dsp:sp modelId="{962AAD51-0887-4668-BD46-93C7434A85BF}">
      <dsp:nvSpPr>
        <dsp:cNvPr id="0" name=""/>
        <dsp:cNvSpPr/>
      </dsp:nvSpPr>
      <dsp:spPr>
        <a:xfrm>
          <a:off x="2069468" y="2078563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:</a:t>
          </a:r>
          <a:r>
            <a:rPr lang="es-MX" sz="2800" kern="1200" dirty="0" err="1"/>
            <a:t>hover</a:t>
          </a:r>
          <a:r>
            <a:rPr lang="es-MX" sz="2800" kern="1200" dirty="0"/>
            <a:t>, :</a:t>
          </a:r>
          <a:r>
            <a:rPr lang="es-MX" sz="2800" kern="1200" dirty="0" err="1"/>
            <a:t>focus</a:t>
          </a:r>
          <a:endParaRPr lang="es-MX" sz="2800" kern="1200" dirty="0"/>
        </a:p>
      </dsp:txBody>
      <dsp:txXfrm>
        <a:off x="2069468" y="2078563"/>
        <a:ext cx="5890024" cy="659769"/>
      </dsp:txXfrm>
    </dsp:sp>
    <dsp:sp modelId="{6F30A53F-9F74-465E-86E0-3FF51F4680BD}">
      <dsp:nvSpPr>
        <dsp:cNvPr id="0" name=""/>
        <dsp:cNvSpPr/>
      </dsp:nvSpPr>
      <dsp:spPr>
        <a:xfrm>
          <a:off x="0" y="2078563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Por Tipo</a:t>
          </a:r>
        </a:p>
      </dsp:txBody>
      <dsp:txXfrm>
        <a:off x="32213" y="2110776"/>
        <a:ext cx="2005042" cy="627556"/>
      </dsp:txXfrm>
    </dsp:sp>
    <dsp:sp modelId="{C90A78C5-A4A9-4F4E-86E5-26A201193E72}">
      <dsp:nvSpPr>
        <dsp:cNvPr id="0" name=""/>
        <dsp:cNvSpPr/>
      </dsp:nvSpPr>
      <dsp:spPr>
        <a:xfrm>
          <a:off x="2069468" y="2771321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:</a:t>
          </a:r>
          <a:r>
            <a:rPr lang="es-MX" sz="2800" kern="1200" dirty="0" err="1"/>
            <a:t>first-child</a:t>
          </a:r>
          <a:r>
            <a:rPr lang="es-MX" sz="2800" kern="1200" dirty="0"/>
            <a:t>, :</a:t>
          </a:r>
          <a:r>
            <a:rPr lang="es-MX" sz="2800" kern="1200" dirty="0" err="1"/>
            <a:t>last-child</a:t>
          </a:r>
          <a:r>
            <a:rPr lang="es-MX" sz="2800" kern="1200" dirty="0"/>
            <a:t>, :</a:t>
          </a:r>
          <a:r>
            <a:rPr lang="es-MX" sz="2800" kern="1200" dirty="0" err="1"/>
            <a:t>nth-child</a:t>
          </a:r>
          <a:r>
            <a:rPr lang="es-MX" sz="2800" kern="1200" dirty="0"/>
            <a:t>(n)</a:t>
          </a:r>
        </a:p>
      </dsp:txBody>
      <dsp:txXfrm>
        <a:off x="2069468" y="2771321"/>
        <a:ext cx="5890024" cy="659769"/>
      </dsp:txXfrm>
    </dsp:sp>
    <dsp:sp modelId="{FE1D1356-6436-4ECE-B45F-B3DDB4DB5CAF}">
      <dsp:nvSpPr>
        <dsp:cNvPr id="0" name=""/>
        <dsp:cNvSpPr/>
      </dsp:nvSpPr>
      <dsp:spPr>
        <a:xfrm>
          <a:off x="0" y="2771321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Por hijo</a:t>
          </a:r>
        </a:p>
      </dsp:txBody>
      <dsp:txXfrm>
        <a:off x="32213" y="2803534"/>
        <a:ext cx="2005042" cy="627556"/>
      </dsp:txXfrm>
    </dsp:sp>
    <dsp:sp modelId="{CE51490F-D523-42A8-86CA-3412DB8F5301}">
      <dsp:nvSpPr>
        <dsp:cNvPr id="0" name=""/>
        <dsp:cNvSpPr/>
      </dsp:nvSpPr>
      <dsp:spPr>
        <a:xfrm>
          <a:off x="2069468" y="3464079"/>
          <a:ext cx="5890024" cy="65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 :</a:t>
          </a:r>
          <a:r>
            <a:rPr lang="es-MX" sz="2800" kern="1200" dirty="0" err="1"/>
            <a:t>not</a:t>
          </a:r>
          <a:r>
            <a:rPr lang="es-MX" sz="2800" kern="1200" dirty="0"/>
            <a:t>(selector)</a:t>
          </a:r>
        </a:p>
      </dsp:txBody>
      <dsp:txXfrm>
        <a:off x="2069468" y="3464079"/>
        <a:ext cx="5890024" cy="659769"/>
      </dsp:txXfrm>
    </dsp:sp>
    <dsp:sp modelId="{F5803338-2801-4DC2-A128-468BD566E16C}">
      <dsp:nvSpPr>
        <dsp:cNvPr id="0" name=""/>
        <dsp:cNvSpPr/>
      </dsp:nvSpPr>
      <dsp:spPr>
        <a:xfrm>
          <a:off x="0" y="3464079"/>
          <a:ext cx="2069468" cy="6597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/>
            <a:t>Negacion</a:t>
          </a:r>
          <a:endParaRPr lang="es-MX" sz="2800" kern="1200" dirty="0"/>
        </a:p>
      </dsp:txBody>
      <dsp:txXfrm>
        <a:off x="32213" y="3496292"/>
        <a:ext cx="2005042" cy="6275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43B77-9186-468D-9D81-C9F130E0130A}">
      <dsp:nvSpPr>
        <dsp:cNvPr id="0" name=""/>
        <dsp:cNvSpPr/>
      </dsp:nvSpPr>
      <dsp:spPr>
        <a:xfrm>
          <a:off x="0" y="4123261"/>
          <a:ext cx="92195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3C88-87CB-4126-825B-540A80EDBA96}">
      <dsp:nvSpPr>
        <dsp:cNvPr id="0" name=""/>
        <dsp:cNvSpPr/>
      </dsp:nvSpPr>
      <dsp:spPr>
        <a:xfrm>
          <a:off x="0" y="3080248"/>
          <a:ext cx="92195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4A8B1-1065-4A69-A261-CC056E255061}">
      <dsp:nvSpPr>
        <dsp:cNvPr id="0" name=""/>
        <dsp:cNvSpPr/>
      </dsp:nvSpPr>
      <dsp:spPr>
        <a:xfrm>
          <a:off x="0" y="2037235"/>
          <a:ext cx="92195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C87F5-E03E-4DB0-8BC8-5423CFA74B21}">
      <dsp:nvSpPr>
        <dsp:cNvPr id="0" name=""/>
        <dsp:cNvSpPr/>
      </dsp:nvSpPr>
      <dsp:spPr>
        <a:xfrm>
          <a:off x="0" y="994222"/>
          <a:ext cx="92195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6DCC4-3EA2-41D5-96DC-6746E47DA625}">
      <dsp:nvSpPr>
        <dsp:cNvPr id="0" name=""/>
        <dsp:cNvSpPr/>
      </dsp:nvSpPr>
      <dsp:spPr>
        <a:xfrm>
          <a:off x="2397090" y="877"/>
          <a:ext cx="6822489" cy="99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kern="1200" dirty="0"/>
            <a:t> uso relativo al contenedor</a:t>
          </a:r>
        </a:p>
      </dsp:txBody>
      <dsp:txXfrm>
        <a:off x="2397090" y="877"/>
        <a:ext cx="6822489" cy="993345"/>
      </dsp:txXfrm>
    </dsp:sp>
    <dsp:sp modelId="{13F640DA-8FE7-4945-BD11-F2D1D69D424E}">
      <dsp:nvSpPr>
        <dsp:cNvPr id="0" name=""/>
        <dsp:cNvSpPr/>
      </dsp:nvSpPr>
      <dsp:spPr>
        <a:xfrm>
          <a:off x="0" y="877"/>
          <a:ext cx="2397090" cy="9933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600" kern="1200" dirty="0"/>
            <a:t>%</a:t>
          </a:r>
        </a:p>
      </dsp:txBody>
      <dsp:txXfrm>
        <a:off x="48500" y="49377"/>
        <a:ext cx="2300090" cy="944845"/>
      </dsp:txXfrm>
    </dsp:sp>
    <dsp:sp modelId="{58FEDA38-D37A-4DF4-A3C1-8D830B6989CC}">
      <dsp:nvSpPr>
        <dsp:cNvPr id="0" name=""/>
        <dsp:cNvSpPr/>
      </dsp:nvSpPr>
      <dsp:spPr>
        <a:xfrm>
          <a:off x="2397090" y="1043890"/>
          <a:ext cx="6822489" cy="99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kern="1200" dirty="0"/>
            <a:t> uso relativo a la pantalla</a:t>
          </a:r>
        </a:p>
      </dsp:txBody>
      <dsp:txXfrm>
        <a:off x="2397090" y="1043890"/>
        <a:ext cx="6822489" cy="993345"/>
      </dsp:txXfrm>
    </dsp:sp>
    <dsp:sp modelId="{3EFC861B-A0FB-4F93-AC60-1E625AFC0794}">
      <dsp:nvSpPr>
        <dsp:cNvPr id="0" name=""/>
        <dsp:cNvSpPr/>
      </dsp:nvSpPr>
      <dsp:spPr>
        <a:xfrm>
          <a:off x="0" y="1043890"/>
          <a:ext cx="2397090" cy="9933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600" kern="1200" dirty="0" err="1"/>
            <a:t>vh</a:t>
          </a:r>
          <a:r>
            <a:rPr lang="es-MX" sz="5600" kern="1200" dirty="0"/>
            <a:t>/</a:t>
          </a:r>
          <a:r>
            <a:rPr lang="es-MX" sz="5600" kern="1200" dirty="0" err="1"/>
            <a:t>vw</a:t>
          </a:r>
          <a:endParaRPr lang="es-MX" sz="5600" kern="1200" dirty="0"/>
        </a:p>
      </dsp:txBody>
      <dsp:txXfrm>
        <a:off x="48500" y="1092390"/>
        <a:ext cx="2300090" cy="944845"/>
      </dsp:txXfrm>
    </dsp:sp>
    <dsp:sp modelId="{B923FBD3-531D-4843-B591-379F071A92C6}">
      <dsp:nvSpPr>
        <dsp:cNvPr id="0" name=""/>
        <dsp:cNvSpPr/>
      </dsp:nvSpPr>
      <dsp:spPr>
        <a:xfrm>
          <a:off x="2397090" y="2086903"/>
          <a:ext cx="6822489" cy="99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kern="1200" baseline="0" dirty="0"/>
            <a:t> relativo al tamaño de letra del elemento</a:t>
          </a:r>
          <a:endParaRPr lang="es-MX" sz="3400" kern="1200" dirty="0"/>
        </a:p>
      </dsp:txBody>
      <dsp:txXfrm>
        <a:off x="2397090" y="2086903"/>
        <a:ext cx="6822489" cy="993345"/>
      </dsp:txXfrm>
    </dsp:sp>
    <dsp:sp modelId="{B0174DDD-BF30-40D4-9D31-7931DB5502F6}">
      <dsp:nvSpPr>
        <dsp:cNvPr id="0" name=""/>
        <dsp:cNvSpPr/>
      </dsp:nvSpPr>
      <dsp:spPr>
        <a:xfrm>
          <a:off x="0" y="2086903"/>
          <a:ext cx="2397090" cy="9933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600" kern="1200" dirty="0"/>
            <a:t>em</a:t>
          </a:r>
        </a:p>
      </dsp:txBody>
      <dsp:txXfrm>
        <a:off x="48500" y="2135403"/>
        <a:ext cx="2300090" cy="944845"/>
      </dsp:txXfrm>
    </dsp:sp>
    <dsp:sp modelId="{962AAD51-0887-4668-BD46-93C7434A85BF}">
      <dsp:nvSpPr>
        <dsp:cNvPr id="0" name=""/>
        <dsp:cNvSpPr/>
      </dsp:nvSpPr>
      <dsp:spPr>
        <a:xfrm>
          <a:off x="2397090" y="3129916"/>
          <a:ext cx="6822489" cy="993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kern="1200" dirty="0"/>
            <a:t> valor absoluto de medición</a:t>
          </a:r>
        </a:p>
      </dsp:txBody>
      <dsp:txXfrm>
        <a:off x="2397090" y="3129916"/>
        <a:ext cx="6822489" cy="993345"/>
      </dsp:txXfrm>
    </dsp:sp>
    <dsp:sp modelId="{6F30A53F-9F74-465E-86E0-3FF51F4680BD}">
      <dsp:nvSpPr>
        <dsp:cNvPr id="0" name=""/>
        <dsp:cNvSpPr/>
      </dsp:nvSpPr>
      <dsp:spPr>
        <a:xfrm>
          <a:off x="0" y="3129916"/>
          <a:ext cx="2397090" cy="9933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600" kern="1200" dirty="0" err="1"/>
            <a:t>px</a:t>
          </a:r>
          <a:endParaRPr lang="es-MX" sz="5600" kern="1200" dirty="0"/>
        </a:p>
      </dsp:txBody>
      <dsp:txXfrm>
        <a:off x="48500" y="3178416"/>
        <a:ext cx="2300090" cy="9448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4A8B1-1065-4A69-A261-CC056E255061}">
      <dsp:nvSpPr>
        <dsp:cNvPr id="0" name=""/>
        <dsp:cNvSpPr/>
      </dsp:nvSpPr>
      <dsp:spPr>
        <a:xfrm>
          <a:off x="0" y="3535876"/>
          <a:ext cx="109728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C87F5-E03E-4DB0-8BC8-5423CFA74B21}">
      <dsp:nvSpPr>
        <dsp:cNvPr id="0" name=""/>
        <dsp:cNvSpPr/>
      </dsp:nvSpPr>
      <dsp:spPr>
        <a:xfrm>
          <a:off x="0" y="2065599"/>
          <a:ext cx="109728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6DCC4-3EA2-41D5-96DC-6746E47DA625}">
      <dsp:nvSpPr>
        <dsp:cNvPr id="0" name=""/>
        <dsp:cNvSpPr/>
      </dsp:nvSpPr>
      <dsp:spPr>
        <a:xfrm>
          <a:off x="2852927" y="665335"/>
          <a:ext cx="8119872" cy="140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 Se</a:t>
          </a:r>
          <a:r>
            <a:rPr lang="es-MX" sz="3600" kern="1200" baseline="0" dirty="0"/>
            <a:t> imprime en la consola</a:t>
          </a:r>
          <a:endParaRPr lang="es-MX" sz="3600" kern="1200" dirty="0"/>
        </a:p>
      </dsp:txBody>
      <dsp:txXfrm>
        <a:off x="2852927" y="665335"/>
        <a:ext cx="8119872" cy="1400263"/>
      </dsp:txXfrm>
    </dsp:sp>
    <dsp:sp modelId="{13F640DA-8FE7-4945-BD11-F2D1D69D424E}">
      <dsp:nvSpPr>
        <dsp:cNvPr id="0" name=""/>
        <dsp:cNvSpPr/>
      </dsp:nvSpPr>
      <dsp:spPr>
        <a:xfrm>
          <a:off x="0" y="665335"/>
          <a:ext cx="2852928" cy="14002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600" kern="1200" dirty="0"/>
            <a:t>console.log</a:t>
          </a:r>
        </a:p>
      </dsp:txBody>
      <dsp:txXfrm>
        <a:off x="68368" y="733703"/>
        <a:ext cx="2716192" cy="1331895"/>
      </dsp:txXfrm>
    </dsp:sp>
    <dsp:sp modelId="{58FEDA38-D37A-4DF4-A3C1-8D830B6989CC}">
      <dsp:nvSpPr>
        <dsp:cNvPr id="0" name=""/>
        <dsp:cNvSpPr/>
      </dsp:nvSpPr>
      <dsp:spPr>
        <a:xfrm>
          <a:off x="2852927" y="2135612"/>
          <a:ext cx="8119872" cy="140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baseline="0" dirty="0"/>
            <a:t> Se imprime como una ventana emergente</a:t>
          </a:r>
          <a:endParaRPr lang="es-MX" sz="3600" kern="1200" dirty="0"/>
        </a:p>
      </dsp:txBody>
      <dsp:txXfrm>
        <a:off x="2852927" y="2135612"/>
        <a:ext cx="8119872" cy="1400263"/>
      </dsp:txXfrm>
    </dsp:sp>
    <dsp:sp modelId="{3EFC861B-A0FB-4F93-AC60-1E625AFC0794}">
      <dsp:nvSpPr>
        <dsp:cNvPr id="0" name=""/>
        <dsp:cNvSpPr/>
      </dsp:nvSpPr>
      <dsp:spPr>
        <a:xfrm>
          <a:off x="0" y="2135612"/>
          <a:ext cx="2852928" cy="140026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600" kern="1200" dirty="0" err="1"/>
            <a:t>alert</a:t>
          </a:r>
          <a:endParaRPr lang="es-MX" sz="4600" kern="1200" dirty="0"/>
        </a:p>
      </dsp:txBody>
      <dsp:txXfrm>
        <a:off x="68368" y="2203980"/>
        <a:ext cx="2716192" cy="1331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B4F3C-75A8-4BB8-A18E-B730DDD68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E10D8-98A5-4E68-A41F-7AA79FF696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64CF-3664-45D0-9B27-4222DB1A6BA7}" type="datetimeFigureOut">
              <a:rPr lang="en-US" smtClean="0"/>
              <a:t>8/18/2020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F411-0DAB-4BCE-94A8-E903E20549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237F-7CCA-4423-B624-29C06FF2E7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D4AB-B9A2-4248-B31F-8EBC71546D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7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7E720-7243-402E-A0D4-CE3189C951A5}" type="datetimeFigureOut">
              <a:rPr lang="en-US" noProof="0" smtClean="0"/>
              <a:t>8/18/2020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E9C73-6CDE-45E2-97F8-E3C5308FA23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34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2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parent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child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siblings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grandchilds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975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parent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child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siblings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grandchilds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978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1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1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</a:rPr>
              <a:t>Nos ayudan a controlar diferentes aspectos estéticos de la pantalla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14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5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parent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child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siblings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grandchilds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4333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3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1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parent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child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siblings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grandchilds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67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6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6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2">
                    <a:lumMod val="50000"/>
                  </a:schemeClr>
                </a:solidFill>
              </a:rPr>
              <a:t>Nos ayudan a controlar diferentes aspectos estéticos de la pantalla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44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content management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56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75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parent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child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siblings</a:t>
            </a:r>
            <a:r>
              <a:rPr lang="es-MX" b="0" i="0" dirty="0">
                <a:solidFill>
                  <a:srgbClr val="444E53"/>
                </a:solidFill>
                <a:effectLst/>
                <a:latin typeface="Avenir"/>
              </a:rPr>
              <a:t>, </a:t>
            </a:r>
            <a:r>
              <a:rPr lang="es-MX" b="0" i="0" dirty="0" err="1">
                <a:solidFill>
                  <a:srgbClr val="444E53"/>
                </a:solidFill>
                <a:effectLst/>
                <a:latin typeface="Avenir"/>
              </a:rPr>
              <a:t>grandchilds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320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Librerias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 Desarrollo o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complementos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01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72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9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2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content management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Atom, Sublime, VS Code, </a:t>
            </a:r>
            <a:r>
              <a:rPr lang="en-US" dirty="0" err="1"/>
              <a:t>Webstrom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1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58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7A40E7-331A-409D-8385-D6893D1EA86A}"/>
              </a:ext>
            </a:extLst>
          </p:cNvPr>
          <p:cNvSpPr/>
          <p:nvPr userDrawn="1"/>
        </p:nvSpPr>
        <p:spPr>
          <a:xfrm>
            <a:off x="948394" y="941695"/>
            <a:ext cx="5452526" cy="497461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5561E95-1FD2-4358-9E4C-3D2E929E48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48394 w 12192000"/>
              <a:gd name="connsiteY0" fmla="*/ 941695 h 6858000"/>
              <a:gd name="connsiteX1" fmla="*/ 948394 w 12192000"/>
              <a:gd name="connsiteY1" fmla="*/ 5916305 h 6858000"/>
              <a:gd name="connsiteX2" fmla="*/ 6400920 w 12192000"/>
              <a:gd name="connsiteY2" fmla="*/ 5916305 h 6858000"/>
              <a:gd name="connsiteX3" fmla="*/ 6400920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48394" y="941695"/>
                </a:moveTo>
                <a:lnTo>
                  <a:pt x="948394" y="5916305"/>
                </a:lnTo>
                <a:lnTo>
                  <a:pt x="6400920" y="5916305"/>
                </a:lnTo>
                <a:lnTo>
                  <a:pt x="6400920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noProof="0" smtClean="0"/>
              <a:t>8/18/2020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E7077FF-6FAE-4A98-862F-3A2F931B958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57950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E07B6-8D69-4F8A-9729-400511B37F8B}"/>
              </a:ext>
            </a:extLst>
          </p:cNvPr>
          <p:cNvSpPr/>
          <p:nvPr userDrawn="1"/>
        </p:nvSpPr>
        <p:spPr>
          <a:xfrm>
            <a:off x="1101715" y="1106424"/>
            <a:ext cx="5120640" cy="4645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950" y="1352804"/>
            <a:ext cx="4633415" cy="1333641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11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0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5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F0876-DA34-44C2-B05E-66533803FE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400" y="246600"/>
            <a:ext cx="11725200" cy="63648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E352C7E-BCE1-47CD-872E-2935DD89FC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2488" y="2103438"/>
            <a:ext cx="5243512" cy="3748087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9" r:id="rId5"/>
    <p:sldLayoutId id="2147483730" r:id="rId6"/>
    <p:sldLayoutId id="2147483736" r:id="rId7"/>
    <p:sldLayoutId id="2147483737" r:id="rId8"/>
    <p:sldLayoutId id="2147483727" r:id="rId9"/>
    <p:sldLayoutId id="2147483741" r:id="rId10"/>
    <p:sldLayoutId id="2147483740" r:id="rId11"/>
    <p:sldLayoutId id="214748372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linkedin.com/in/frhectori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1" y="11"/>
            <a:ext cx="12191978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 HTML + CSS + JS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Héctor Flores</a:t>
            </a:r>
            <a:endParaRPr lang="ru-R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discuss some documents">
            <a:extLst>
              <a:ext uri="{FF2B5EF4-FFF2-40B4-BE49-F238E27FC236}">
                <a16:creationId xmlns:a16="http://schemas.microsoft.com/office/drawing/2014/main" id="{AA3CBDBD-ADA7-4AA5-9091-5AD206DAD3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7670"/>
            <a:ext cx="11725200" cy="63626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IDE o text pad?</a:t>
            </a:r>
          </a:p>
        </p:txBody>
      </p:sp>
      <p:graphicFrame>
        <p:nvGraphicFramePr>
          <p:cNvPr id="13" name="Content Placeholder 14" descr="SmartArt object">
            <a:extLst>
              <a:ext uri="{FF2B5EF4-FFF2-40B4-BE49-F238E27FC236}">
                <a16:creationId xmlns:a16="http://schemas.microsoft.com/office/drawing/2014/main" id="{DDF6050D-62DF-4914-93B9-C337839FF3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26526256"/>
              </p:ext>
            </p:extLst>
          </p:nvPr>
        </p:nvGraphicFramePr>
        <p:xfrm>
          <a:off x="6461125" y="2103438"/>
          <a:ext cx="4664075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10 Best JavaScript IDE &amp; Source Code Editors to Use [Updated]">
            <a:extLst>
              <a:ext uri="{FF2B5EF4-FFF2-40B4-BE49-F238E27FC236}">
                <a16:creationId xmlns:a16="http://schemas.microsoft.com/office/drawing/2014/main" id="{FDF6B724-9A42-4D6D-93E7-E5A2AD736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5"/>
          <a:stretch/>
        </p:blipFill>
        <p:spPr bwMode="auto">
          <a:xfrm>
            <a:off x="685800" y="2846148"/>
            <a:ext cx="5575727" cy="203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08B09-7B51-414B-BC10-268AC6205122}"/>
              </a:ext>
            </a:extLst>
          </p:cNvPr>
          <p:cNvSpPr txBox="1"/>
          <p:nvPr/>
        </p:nvSpPr>
        <p:spPr>
          <a:xfrm>
            <a:off x="560602" y="5052811"/>
            <a:ext cx="582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En lo único que acordamos todos es… NO USAR WORD</a:t>
            </a:r>
          </a:p>
        </p:txBody>
      </p:sp>
    </p:spTree>
    <p:extLst>
      <p:ext uri="{BB962C8B-B14F-4D97-AF65-F5344CB8AC3E}">
        <p14:creationId xmlns:p14="http://schemas.microsoft.com/office/powerpoint/2010/main" val="9126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4000" b="1" kern="1200" noProof="0" dirty="0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HTML Deep </a:t>
            </a:r>
            <a:r>
              <a:rPr lang="es-MX" sz="4000" b="1" kern="1200" noProof="0" dirty="0" err="1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Dive</a:t>
            </a:r>
            <a:endParaRPr lang="es-MX" sz="4000" b="1" kern="1200" noProof="0" dirty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ES" sz="2800" dirty="0">
                <a:solidFill>
                  <a:schemeClr val="tx1">
                    <a:lumMod val="95000"/>
                  </a:schemeClr>
                </a:solidFill>
              </a:rPr>
              <a:t>Estructura, tags, consideraciones + curso intensivo de indentación</a:t>
            </a:r>
          </a:p>
        </p:txBody>
      </p:sp>
    </p:spTree>
    <p:extLst>
      <p:ext uri="{BB962C8B-B14F-4D97-AF65-F5344CB8AC3E}">
        <p14:creationId xmlns:p14="http://schemas.microsoft.com/office/powerpoint/2010/main" val="105985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Tags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Contenedores que encapsulan otras tags o información que se despliega en el DOM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Cada tag tiene un propósito distinto y es se renderea de forma diferente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Los tags se pueden presentar en forma de expandida o reducida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Los atributos complementan a los tags</a:t>
            </a:r>
          </a:p>
        </p:txBody>
      </p:sp>
    </p:spTree>
    <p:extLst>
      <p:ext uri="{BB962C8B-B14F-4D97-AF65-F5344CB8AC3E}">
        <p14:creationId xmlns:p14="http://schemas.microsoft.com/office/powerpoint/2010/main" val="5201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Estructura Básica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71D12-5505-4223-9AC0-F808965B2CE6}"/>
              </a:ext>
            </a:extLst>
          </p:cNvPr>
          <p:cNvSpPr txBox="1"/>
          <p:nvPr/>
        </p:nvSpPr>
        <p:spPr>
          <a:xfrm>
            <a:off x="747132" y="1968089"/>
            <a:ext cx="10961649" cy="4247317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&lt;-- Define el tipo documento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&lt;-- Tag de Apertura, raíz del documento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Metadatos, información y links de documento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Ejemplo de metadato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 cool page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Ejemplo de información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/styles.css?v=1.0"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Ejemplo de link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Cierre de tag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Inicio del cuerpo del documento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Este es un párrafo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&lt;/p&gt;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Ejemplo de cuerpo</a:t>
            </a:r>
          </a:p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dirty="0">
                <a:solidFill>
                  <a:srgbClr val="569CD6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br\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Cierre de tag</a:t>
            </a:r>
          </a:p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Inicio del pie de página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© Mi Empresa 2020. Todos los derechos reservados.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&lt;-- Descriptor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Cierre de tag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Cierre de tag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3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DD6475-D19E-4B4A-A82E-35115E6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Indentación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FFE6A8-FB5E-4706-9B6B-D03136AEC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527897"/>
              </p:ext>
            </p:extLst>
          </p:nvPr>
        </p:nvGraphicFramePr>
        <p:xfrm>
          <a:off x="1129991" y="2096430"/>
          <a:ext cx="5493834" cy="3769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356548-5651-44E0-B958-37FCBB6F679B}"/>
              </a:ext>
            </a:extLst>
          </p:cNvPr>
          <p:cNvSpPr txBox="1"/>
          <p:nvPr/>
        </p:nvSpPr>
        <p:spPr>
          <a:xfrm>
            <a:off x="7237142" y="2351115"/>
            <a:ext cx="4134314" cy="286232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"en"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HTML5 Herald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styles.css?v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=1.0"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Este es un párrafo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br\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© Mi Empresa 2020. Todos los derechos reservados. 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MX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8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DD6475-D19E-4B4A-A82E-35115E6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Tags mas usados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AF98ED-ACCA-4E04-A7FF-5EDDEE4E4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259567"/>
              </p:ext>
            </p:extLst>
          </p:nvPr>
        </p:nvGraphicFramePr>
        <p:xfrm>
          <a:off x="2032000" y="2014194"/>
          <a:ext cx="7959493" cy="4124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918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Students discuss something">
            <a:extLst>
              <a:ext uri="{FF2B5EF4-FFF2-40B4-BE49-F238E27FC236}">
                <a16:creationId xmlns:a16="http://schemas.microsoft.com/office/drawing/2014/main" id="{1EF7692A-5CA9-4710-B9F3-81C8F9C64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9BAC94-6EE6-4C8D-8140-D4B8F6CF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Consideraciones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52AEF0-6B6A-4BB0-A115-57B4A6983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20"/>
            <a:ext cx="4400983" cy="348006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Layout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: Los tags son lo que se interpreta, no los espacios.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Orden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: El orden de como se encapsula y plasma importa. El Código siempre se lee de arriba a abajo.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Comentarios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: Los comentarios nos ayudan a entender el código cuando este no se explica solo o queremos dejar un recordatorio.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MX" b="1" dirty="0">
                <a:solidFill>
                  <a:schemeClr val="bg2">
                    <a:lumMod val="10000"/>
                  </a:schemeClr>
                </a:solidFill>
              </a:rPr>
              <a:t>&lt;!– Este es un comentario --&gt;</a:t>
            </a:r>
          </a:p>
        </p:txBody>
      </p:sp>
    </p:spTree>
    <p:extLst>
      <p:ext uri="{BB962C8B-B14F-4D97-AF65-F5344CB8AC3E}">
        <p14:creationId xmlns:p14="http://schemas.microsoft.com/office/powerpoint/2010/main" val="382240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4000" b="1" kern="1200" noProof="0" dirty="0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CSS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MX" sz="2800" dirty="0">
                <a:solidFill>
                  <a:schemeClr val="tx1">
                    <a:lumMod val="95000"/>
                  </a:schemeClr>
                </a:solidFill>
              </a:rPr>
              <a:t>Porqué y cómo de CSS + selectores, mediciones y cuerpo </a:t>
            </a:r>
          </a:p>
        </p:txBody>
      </p:sp>
    </p:spTree>
    <p:extLst>
      <p:ext uri="{BB962C8B-B14F-4D97-AF65-F5344CB8AC3E}">
        <p14:creationId xmlns:p14="http://schemas.microsoft.com/office/powerpoint/2010/main" val="66138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55" y="635619"/>
            <a:ext cx="4602152" cy="5149191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Cascading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 Style </a:t>
            </a: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Sheets</a:t>
            </a: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Al igual que HTML es un lenguaje que no se compila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Describe cómo se mostrarán los elementos HTML en pantalla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Es un lenguaje que nos permite reusabilidad en el nuestro HTML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Permite hacer algunas animaciones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Se hizo popular después de que salió el estándar HTML 3.2</a:t>
            </a:r>
          </a:p>
        </p:txBody>
      </p:sp>
      <p:pic>
        <p:nvPicPr>
          <p:cNvPr id="2050" name="Picture 2" descr="Cómo incluir CSS3 en HTML5 - rolandocaldas.com">
            <a:extLst>
              <a:ext uri="{FF2B5EF4-FFF2-40B4-BE49-F238E27FC236}">
                <a16:creationId xmlns:a16="http://schemas.microsoft.com/office/drawing/2014/main" id="{791A817A-BB51-4103-AA2A-8B3A6B8DD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8" t="2400" r="-2231" b="-2400"/>
          <a:stretch/>
        </p:blipFill>
        <p:spPr bwMode="auto">
          <a:xfrm>
            <a:off x="2236619" y="4244631"/>
            <a:ext cx="1657423" cy="221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5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Tipos de usos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DAB7-F6C9-4D2B-8BC6-BF146EA940E2}"/>
              </a:ext>
            </a:extLst>
          </p:cNvPr>
          <p:cNvSpPr txBox="1"/>
          <p:nvPr/>
        </p:nvSpPr>
        <p:spPr>
          <a:xfrm>
            <a:off x="1066800" y="2676292"/>
            <a:ext cx="9790771" cy="2862322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 200%;"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l-PL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Style Atribute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l-PL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l-PL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l-PL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200%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Style Tag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pl-PL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/styles.css?v=1.0"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File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0938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24D129-AE82-4925-B18B-81F4AC36D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04" y="596961"/>
            <a:ext cx="3186044" cy="566407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759E1A-695B-42A4-8E2F-62E34485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74" y="642594"/>
            <a:ext cx="6943725" cy="82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Un poco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sobre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mi….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D43E0BD-C1AF-4B2D-91EA-E4063C11D984}"/>
              </a:ext>
            </a:extLst>
          </p:cNvPr>
          <p:cNvSpPr txBox="1">
            <a:spLocks/>
          </p:cNvSpPr>
          <p:nvPr/>
        </p:nvSpPr>
        <p:spPr>
          <a:xfrm>
            <a:off x="4295773" y="1976945"/>
            <a:ext cx="7067551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Ingeniero en Tecnologías Computacionales en el Tec de Monterrey</a:t>
            </a:r>
          </a:p>
          <a:p>
            <a:pPr marL="21600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1600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Actualmente laboro como Full </a:t>
            </a:r>
            <a:r>
              <a:rPr lang="es-MX" sz="2400" dirty="0" err="1">
                <a:solidFill>
                  <a:schemeClr val="bg2">
                    <a:lumMod val="50000"/>
                  </a:schemeClr>
                </a:solidFill>
              </a:rPr>
              <a:t>Stack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sz="2400" dirty="0" err="1">
                <a:solidFill>
                  <a:schemeClr val="bg2">
                    <a:lumMod val="50000"/>
                  </a:schemeClr>
                </a:solidFill>
              </a:rPr>
              <a:t>Engineer</a:t>
            </a:r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 en una empresa americana de finanzas B2B</a:t>
            </a:r>
          </a:p>
          <a:p>
            <a:pPr marL="21600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  <a:p>
            <a:pPr marL="216000" lvl="1" indent="-216000"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Desde hace año y medio me dedico a dar conferencias y mentorías</a:t>
            </a:r>
          </a:p>
          <a:p>
            <a:pPr lvl="1"/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5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Selectors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161023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Permiten segmentar nuestro código a una porción especifica de miembros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Siempre se definen antes de las </a:t>
            </a:r>
            <a:r>
              <a:rPr lang="es-MX" sz="2000" b="1" dirty="0">
                <a:solidFill>
                  <a:schemeClr val="bg2">
                    <a:lumMod val="50000"/>
                  </a:schemeClr>
                </a:solidFill>
              </a:rPr>
              <a:t>llaves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64A49-1A19-4781-A0F1-DD9C0299830F}"/>
              </a:ext>
            </a:extLst>
          </p:cNvPr>
          <p:cNvSpPr txBox="1"/>
          <p:nvPr/>
        </p:nvSpPr>
        <p:spPr>
          <a:xfrm>
            <a:off x="7469108" y="3850516"/>
            <a:ext cx="3646449" cy="1569660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s-MX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selector(es) {</a:t>
            </a:r>
          </a:p>
          <a:p>
            <a:r>
              <a:rPr lang="es-MX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…</a:t>
            </a:r>
          </a:p>
          <a:p>
            <a:r>
              <a:rPr lang="es-MX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29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DD6475-D19E-4B4A-A82E-35115E6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Selectores mas usados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AF98ED-ACCA-4E04-A7FF-5EDDEE4E4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43678"/>
              </p:ext>
            </p:extLst>
          </p:nvPr>
        </p:nvGraphicFramePr>
        <p:xfrm>
          <a:off x="2032000" y="2014194"/>
          <a:ext cx="7959493" cy="4124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635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4800" dirty="0">
                <a:solidFill>
                  <a:schemeClr val="bg2">
                    <a:lumMod val="50000"/>
                  </a:schemeClr>
                </a:solidFill>
              </a:rPr>
              <a:t>Mediciones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161023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Miden la distancia entre elementos y cuando espacio se debe de dejar</a:t>
            </a:r>
            <a:endParaRPr lang="es-MX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E1BB6-2B24-4F1C-A3A9-B174E45830D4}"/>
              </a:ext>
            </a:extLst>
          </p:cNvPr>
          <p:cNvSpPr txBox="1"/>
          <p:nvPr/>
        </p:nvSpPr>
        <p:spPr>
          <a:xfrm>
            <a:off x="7351408" y="3411138"/>
            <a:ext cx="3646449" cy="584775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s-MX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w</a:t>
            </a:r>
            <a:r>
              <a:rPr lang="es-MX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idth</a:t>
            </a:r>
            <a:r>
              <a:rPr lang="es-MX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200px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6DFD6-9064-4F6F-A6F6-067E1E8910B6}"/>
              </a:ext>
            </a:extLst>
          </p:cNvPr>
          <p:cNvSpPr/>
          <p:nvPr/>
        </p:nvSpPr>
        <p:spPr>
          <a:xfrm>
            <a:off x="1048215" y="393365"/>
            <a:ext cx="4125951" cy="6209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076" name="Picture 4" descr="huga buga | Nova Skin">
            <a:extLst>
              <a:ext uri="{FF2B5EF4-FFF2-40B4-BE49-F238E27FC236}">
                <a16:creationId xmlns:a16="http://schemas.microsoft.com/office/drawing/2014/main" id="{4FC267F6-8B96-42B8-9614-EB998BBB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33" y="495985"/>
            <a:ext cx="2925216" cy="587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1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DD6475-D19E-4B4A-A82E-35115E6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Mediciones mas usados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AF98ED-ACCA-4E04-A7FF-5EDDEE4E4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345494"/>
              </p:ext>
            </p:extLst>
          </p:nvPr>
        </p:nvGraphicFramePr>
        <p:xfrm>
          <a:off x="1697464" y="2014194"/>
          <a:ext cx="9219580" cy="4124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090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Young man with the lapto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" y="0"/>
            <a:ext cx="6391275" cy="6858000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633547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MX" sz="4800" dirty="0">
                <a:solidFill>
                  <a:schemeClr val="bg2">
                    <a:lumMod val="50000"/>
                  </a:schemeClr>
                </a:solidFill>
              </a:rPr>
              <a:t>Tipos de Propiedades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4082" y="2103120"/>
            <a:ext cx="4336421" cy="3160256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Definen el aspecto de los elementos de HTML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Los valores asignados normalmente van sin comillas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En algunos casos los valores pueden ejecutar operaciones matemáticas para mediciones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1DB38-7D4C-43A4-8D69-FB091B5E21B5}"/>
              </a:ext>
            </a:extLst>
          </p:cNvPr>
          <p:cNvSpPr txBox="1"/>
          <p:nvPr/>
        </p:nvSpPr>
        <p:spPr>
          <a:xfrm>
            <a:off x="7109995" y="5169703"/>
            <a:ext cx="4336420" cy="461665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s-MX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w</a:t>
            </a:r>
            <a:r>
              <a:rPr lang="es-MX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idth</a:t>
            </a:r>
            <a:r>
              <a:rPr lang="es-MX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s-MX" sz="2400" dirty="0">
                <a:solidFill>
                  <a:srgbClr val="D4D4D4"/>
                </a:solidFill>
                <a:latin typeface="Consolas" panose="020B0609020204030204" pitchFamily="49" charset="0"/>
              </a:rPr>
              <a:t>(100% - 10px)</a:t>
            </a:r>
            <a:endParaRPr lang="es-MX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8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4000" b="1" kern="1200" noProof="0" dirty="0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Javascript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MX" sz="2800" dirty="0">
                <a:solidFill>
                  <a:schemeClr val="tx1">
                    <a:lumMod val="95000"/>
                  </a:schemeClr>
                </a:solidFill>
              </a:rPr>
              <a:t>Breve introducción, conceptos básicos. ¿Frameworks y paquetes?</a:t>
            </a:r>
          </a:p>
        </p:txBody>
      </p:sp>
    </p:spTree>
    <p:extLst>
      <p:ext uri="{BB962C8B-B14F-4D97-AF65-F5344CB8AC3E}">
        <p14:creationId xmlns:p14="http://schemas.microsoft.com/office/powerpoint/2010/main" val="3129475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55" y="635619"/>
            <a:ext cx="4602152" cy="5149191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Javascript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Al igual que los otros dos no es lenguaje que se compile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Es el lenguaje mas popular entre desarrolladores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Permite programar el comportamiento de las páginas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JavaScript se hizo a partir de Java, pero son dos conceptos diferentes. Actualmente se define por el estándar ECMA.</a:t>
            </a:r>
          </a:p>
        </p:txBody>
      </p:sp>
      <p:pic>
        <p:nvPicPr>
          <p:cNvPr id="5122" name="Picture 2" descr="Javascript Free Icon of SuperTiny">
            <a:extLst>
              <a:ext uri="{FF2B5EF4-FFF2-40B4-BE49-F238E27FC236}">
                <a16:creationId xmlns:a16="http://schemas.microsoft.com/office/drawing/2014/main" id="{5912C0A2-07E9-480B-983A-E671C9F9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79" y="4496923"/>
            <a:ext cx="1725458" cy="1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51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>
                <a:solidFill>
                  <a:schemeClr val="bg2">
                    <a:lumMod val="50000"/>
                  </a:schemeClr>
                </a:solidFill>
              </a:rPr>
              <a:t>¿ JavaScript vs Node.js ? </a:t>
            </a:r>
            <a:endParaRPr lang="es-MX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Javascript es un lenguaje de programación que corre en los navegadores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Node.js es </a:t>
            </a:r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engine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 que permite correr JavaScript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B6CC053-056A-4D01-A043-8ED03ACD8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169140"/>
              </p:ext>
            </p:extLst>
          </p:nvPr>
        </p:nvGraphicFramePr>
        <p:xfrm>
          <a:off x="8417145" y="4608577"/>
          <a:ext cx="3264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492">
                  <a:extLst>
                    <a:ext uri="{9D8B030D-6E8A-4147-A177-3AD203B41FA5}">
                      <a16:colId xmlns:a16="http://schemas.microsoft.com/office/drawing/2014/main" val="4271106258"/>
                    </a:ext>
                  </a:extLst>
                </a:gridCol>
                <a:gridCol w="1632492">
                  <a:extLst>
                    <a:ext uri="{9D8B030D-6E8A-4147-A177-3AD203B41FA5}">
                      <a16:colId xmlns:a16="http://schemas.microsoft.com/office/drawing/2014/main" val="1410299243"/>
                    </a:ext>
                  </a:extLst>
                </a:gridCol>
              </a:tblGrid>
              <a:tr h="354063">
                <a:tc>
                  <a:txBody>
                    <a:bodyPr/>
                    <a:lstStyle/>
                    <a:p>
                      <a:r>
                        <a:rPr lang="es-MX" noProof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/>
                        <a:t>Engine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12172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r>
                        <a:rPr lang="es-MX" noProof="0"/>
                        <a:t>Firefox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/>
                        <a:t>Spidermonkey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8674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r>
                        <a:rPr lang="es-MX" noProof="0"/>
                        <a:t>Chrome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/>
                        <a:t>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44122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r>
                        <a:rPr lang="es-MX" noProof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noProof="0" dirty="0"/>
                        <a:t>V8 + esteroides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30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654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an and woman discuss some documents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Tipos de usos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DAB7-F6C9-4D2B-8BC6-BF146EA940E2}"/>
              </a:ext>
            </a:extLst>
          </p:cNvPr>
          <p:cNvSpPr txBox="1"/>
          <p:nvPr/>
        </p:nvSpPr>
        <p:spPr>
          <a:xfrm>
            <a:off x="1066800" y="2676292"/>
            <a:ext cx="9790771" cy="1754326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"text/javascript"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Script Tag</a:t>
            </a:r>
            <a:endParaRPr lang="es-MX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let i=0;</a:t>
            </a:r>
          </a:p>
          <a:p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console.log(i);</a:t>
            </a:r>
          </a:p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s-MX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MX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s-MX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"js/scripts.js"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s-MX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s-MX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s-MX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MX" dirty="0">
                <a:solidFill>
                  <a:srgbClr val="80808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&lt;-- File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852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DD6475-D19E-4B4A-A82E-35115E6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Logging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AF98ED-ACCA-4E04-A7FF-5EDDEE4E4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563515"/>
              </p:ext>
            </p:extLst>
          </p:nvPr>
        </p:nvGraphicFramePr>
        <p:xfrm>
          <a:off x="635621" y="2014194"/>
          <a:ext cx="10972800" cy="42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938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oup of people work">
            <a:extLst>
              <a:ext uri="{FF2B5EF4-FFF2-40B4-BE49-F238E27FC236}">
                <a16:creationId xmlns:a16="http://schemas.microsoft.com/office/drawing/2014/main" id="{FDC0A5F4-FE96-4D3A-A9D6-A76F32BA6429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00" y="248598"/>
            <a:ext cx="11725200" cy="6362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C97B1-F677-4C82-9865-227A9B7D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Temario</a:t>
            </a:r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942287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D4D92B-48E0-4765-8E81-B2BE5CD34984}"/>
              </a:ext>
            </a:extLst>
          </p:cNvPr>
          <p:cNvSpPr txBox="1"/>
          <p:nvPr/>
        </p:nvSpPr>
        <p:spPr>
          <a:xfrm>
            <a:off x="9674458" y="6145124"/>
            <a:ext cx="22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* Bonus no asegurado </a:t>
            </a:r>
          </a:p>
        </p:txBody>
      </p:sp>
    </p:spTree>
    <p:extLst>
      <p:ext uri="{BB962C8B-B14F-4D97-AF65-F5344CB8AC3E}">
        <p14:creationId xmlns:p14="http://schemas.microsoft.com/office/powerpoint/2010/main" val="277300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>
                <a:solidFill>
                  <a:schemeClr val="bg2">
                    <a:lumMod val="50000"/>
                  </a:schemeClr>
                </a:solidFill>
              </a:rPr>
              <a:t>Frameworks y librerías</a:t>
            </a:r>
            <a:endParaRPr lang="es-MX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Son librerías que nos permiten completar nuestro código, escritas por compañías o individuos que desean contribuir o monetizar.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Los paquetes se pueden encontrar en un repositorio de paquetes como NPM o en páginas control de versiones como GIT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2">
                  <a:lumMod val="50000"/>
                </a:schemeClr>
              </a:solidFill>
            </a:endParaRP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MX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2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4000" b="1" kern="1200" noProof="0" dirty="0">
                <a:solidFill>
                  <a:srgbClr val="A5A27D">
                    <a:lumMod val="75000"/>
                  </a:srgbClr>
                </a:solidFill>
                <a:latin typeface="Garamond" panose="02020404030301010803"/>
                <a:ea typeface="+mn-ea"/>
                <a:cs typeface="+mn-cs"/>
              </a:rPr>
              <a:t>Historia y Avances</a:t>
            </a:r>
            <a:endParaRPr lang="es-MX" sz="4000" b="1" kern="1200" baseline="30000" noProof="0" dirty="0">
              <a:solidFill>
                <a:srgbClr val="A5A27D">
                  <a:lumMod val="75000"/>
                </a:srgbClr>
              </a:solidFill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MX" sz="2800" dirty="0">
                <a:solidFill>
                  <a:schemeClr val="tx1">
                    <a:lumMod val="95000"/>
                  </a:schemeClr>
                </a:solidFill>
              </a:rPr>
              <a:t>¿Cómo llegamos al presente?</a:t>
            </a:r>
          </a:p>
        </p:txBody>
      </p:sp>
    </p:spTree>
    <p:extLst>
      <p:ext uri="{BB962C8B-B14F-4D97-AF65-F5344CB8AC3E}">
        <p14:creationId xmlns:p14="http://schemas.microsoft.com/office/powerpoint/2010/main" val="165105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Laptop and notebook on the table">
            <a:extLst>
              <a:ext uri="{FF2B5EF4-FFF2-40B4-BE49-F238E27FC236}">
                <a16:creationId xmlns:a16="http://schemas.microsoft.com/office/drawing/2014/main" id="{201D9675-DFD6-4198-A186-4B82257CEE9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10"/>
            <a:ext cx="1219198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D4937-CA34-4C89-9BAF-9E011BE5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/>
              <a:t>Gracias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4B761-DD6A-43A0-8600-88D390E1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spc="80" dirty="0">
                <a:solidFill>
                  <a:schemeClr val="tx1">
                    <a:lumMod val="75000"/>
                  </a:schemeClr>
                </a:solidFill>
              </a:rPr>
              <a:t>LinkedIn: </a:t>
            </a:r>
            <a:r>
              <a:rPr lang="es-MX" sz="16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https://www.linkedin.com/in/frhectorin/</a:t>
            </a:r>
            <a:endParaRPr lang="en-US" sz="1500" spc="8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80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s-MX" sz="4000" b="1" kern="1200" noProof="0" dirty="0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Introducción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ES" sz="2800" dirty="0">
                <a:solidFill>
                  <a:schemeClr val="tx1">
                    <a:lumMod val="95000"/>
                  </a:schemeClr>
                </a:solidFill>
              </a:rPr>
              <a:t>Porqué, cuándo, cómo y dónde de HTML </a:t>
            </a:r>
          </a:p>
        </p:txBody>
      </p:sp>
    </p:spTree>
    <p:extLst>
      <p:ext uri="{BB962C8B-B14F-4D97-AF65-F5344CB8AC3E}">
        <p14:creationId xmlns:p14="http://schemas.microsoft.com/office/powerpoint/2010/main" val="417097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Young man is writing">
            <a:extLst>
              <a:ext uri="{FF2B5EF4-FFF2-40B4-BE49-F238E27FC236}">
                <a16:creationId xmlns:a16="http://schemas.microsoft.com/office/drawing/2014/main" id="{1054C6CA-D723-4A6A-9734-5910A1729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D4A91-7AB8-40C3-9C11-950FF5FC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55" y="635619"/>
            <a:ext cx="4602152" cy="5149191"/>
          </a:xfrm>
        </p:spPr>
        <p:txBody>
          <a:bodyPr vert="horz" lIns="91440" tIns="45720" rIns="91440" bIns="45720" rtlCol="0">
            <a:normAutofit/>
          </a:bodyPr>
          <a:lstStyle/>
          <a:p>
            <a:pPr marL="216000" indent="-2160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HyperText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Markup</a:t>
            </a: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sz="2000" dirty="0" err="1">
                <a:solidFill>
                  <a:schemeClr val="bg2">
                    <a:lumMod val="50000"/>
                  </a:schemeClr>
                </a:solidFill>
              </a:rPr>
              <a:t>Language</a:t>
            </a:r>
            <a:endParaRPr lang="es-MX" sz="2000" dirty="0">
              <a:solidFill>
                <a:schemeClr val="bg2">
                  <a:lumMod val="50000"/>
                </a:schemeClr>
              </a:solidFill>
            </a:endParaRP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 err="1">
                <a:solidFill>
                  <a:schemeClr val="bg2">
                    <a:lumMod val="50000"/>
                  </a:schemeClr>
                </a:solidFill>
              </a:rPr>
              <a:t>Hypertext</a:t>
            </a: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 se refiere a posibilidad de relacionar </a:t>
            </a:r>
            <a:r>
              <a:rPr lang="es-MX" sz="1800" dirty="0" err="1">
                <a:solidFill>
                  <a:schemeClr val="bg2">
                    <a:lumMod val="50000"/>
                  </a:schemeClr>
                </a:solidFill>
              </a:rPr>
              <a:t>differentes</a:t>
            </a: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 paginas</a:t>
            </a:r>
          </a:p>
          <a:p>
            <a:pPr marL="673200" lvl="1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Es un </a:t>
            </a:r>
            <a:r>
              <a:rPr lang="es-MX" sz="1800" dirty="0" err="1">
                <a:solidFill>
                  <a:schemeClr val="bg2">
                    <a:lumMod val="50000"/>
                  </a:schemeClr>
                </a:solidFill>
              </a:rPr>
              <a:t>language</a:t>
            </a: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 basado en </a:t>
            </a:r>
            <a:r>
              <a:rPr lang="es-MX" sz="1800" dirty="0" err="1">
                <a:solidFill>
                  <a:schemeClr val="bg2">
                    <a:lumMod val="50000"/>
                  </a:schemeClr>
                </a:solidFill>
              </a:rPr>
              <a:t>markups</a:t>
            </a: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s-MX" sz="1800" b="1" dirty="0">
                <a:solidFill>
                  <a:schemeClr val="bg2">
                    <a:lumMod val="50000"/>
                  </a:schemeClr>
                </a:solidFill>
              </a:rPr>
              <a:t>obviamente</a:t>
            </a:r>
            <a:r>
              <a:rPr lang="es-MX" sz="18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Se usa para la construcción de paginas web y móviles que están en la WWW o parientes.</a:t>
            </a:r>
          </a:p>
          <a:p>
            <a:pPr marL="216000" indent="-2160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2">
                    <a:lumMod val="50000"/>
                  </a:schemeClr>
                </a:solidFill>
              </a:rPr>
              <a:t>HTML es un lenguaje de interpretación no de compilación </a:t>
            </a:r>
          </a:p>
        </p:txBody>
      </p:sp>
      <p:pic>
        <p:nvPicPr>
          <p:cNvPr id="2050" name="Picture 2" descr="Cómo incluir CSS3 en HTML5 - rolandocaldas.com">
            <a:extLst>
              <a:ext uri="{FF2B5EF4-FFF2-40B4-BE49-F238E27FC236}">
                <a16:creationId xmlns:a16="http://schemas.microsoft.com/office/drawing/2014/main" id="{791A817A-BB51-4103-AA2A-8B3A6B8DD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7"/>
          <a:stretch/>
        </p:blipFill>
        <p:spPr bwMode="auto">
          <a:xfrm>
            <a:off x="2236619" y="4218316"/>
            <a:ext cx="1657423" cy="221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9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n shows something on the laptop">
            <a:extLst>
              <a:ext uri="{FF2B5EF4-FFF2-40B4-BE49-F238E27FC236}">
                <a16:creationId xmlns:a16="http://schemas.microsoft.com/office/drawing/2014/main" id="{CCB0035C-155F-4A5B-87BE-89762733C8E1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9" y="238125"/>
            <a:ext cx="7696201" cy="63817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02F139-264F-4B41-B39A-9E8B2901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>
                <a:solidFill>
                  <a:schemeClr val="bg2">
                    <a:lumMod val="50000"/>
                  </a:schemeClr>
                </a:solidFill>
              </a:rPr>
              <a:t>¿ CMS vs Desarrollador ? </a:t>
            </a:r>
            <a:endParaRPr lang="es-MX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3DCE-4CD8-4370-8B3F-47DEAB635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3"/>
            <a:ext cx="3144774" cy="3759383"/>
          </a:xfrm>
        </p:spPr>
        <p:txBody>
          <a:bodyPr>
            <a:normAutofit/>
          </a:bodyPr>
          <a:lstStyle/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Compatibilidad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Eficiencia 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Portabilidad</a:t>
            </a:r>
          </a:p>
          <a:p>
            <a:pPr marL="216000" indent="-216000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>
                    <a:lumMod val="50000"/>
                  </a:schemeClr>
                </a:solidFill>
              </a:rPr>
              <a:t>El orgullo de decir que eres programador</a:t>
            </a:r>
          </a:p>
        </p:txBody>
      </p:sp>
    </p:spTree>
    <p:extLst>
      <p:ext uri="{BB962C8B-B14F-4D97-AF65-F5344CB8AC3E}">
        <p14:creationId xmlns:p14="http://schemas.microsoft.com/office/powerpoint/2010/main" val="70723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5A0901-A626-44CE-90F6-B4D4BA5E35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F52701-67BE-4B75-9A98-A428C528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4041"/>
            <a:ext cx="10058400" cy="795681"/>
          </a:xfrm>
        </p:spPr>
        <p:txBody>
          <a:bodyPr/>
          <a:lstStyle/>
          <a:p>
            <a:r>
              <a:rPr lang="es-MX" dirty="0"/>
              <a:t>CMS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92D7B2-E216-4384-8459-54342B1C9B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1950" y="1388059"/>
            <a:ext cx="9148099" cy="49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7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5A0901-A626-44CE-90F6-B4D4BA5E35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F52701-67BE-4B75-9A98-A428C528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4041"/>
            <a:ext cx="10058400" cy="795681"/>
          </a:xfrm>
        </p:spPr>
        <p:txBody>
          <a:bodyPr/>
          <a:lstStyle/>
          <a:p>
            <a:r>
              <a:rPr lang="es-MX" dirty="0"/>
              <a:t>Desarrollador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AEACE0-179A-474C-BB29-7475E755F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144" b="7060"/>
          <a:stretch/>
        </p:blipFill>
        <p:spPr>
          <a:xfrm>
            <a:off x="1596717" y="1896046"/>
            <a:ext cx="8998566" cy="40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Content Placeholder 5" descr="Students group">
            <a:extLst>
              <a:ext uri="{FF2B5EF4-FFF2-40B4-BE49-F238E27FC236}">
                <a16:creationId xmlns:a16="http://schemas.microsoft.com/office/drawing/2014/main" id="{B1DE2944-CBE6-437E-B09B-0F786EE86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  <a:noFill/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88500-3CF8-4097-8DEC-19D4A816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s-MX" sz="4000" b="1" kern="1200" noProof="0" dirty="0">
                <a:solidFill>
                  <a:schemeClr val="accent1">
                    <a:lumMod val="75000"/>
                  </a:schemeClr>
                </a:solidFill>
                <a:latin typeface="Garamond" panose="02020404030301010803"/>
                <a:ea typeface="+mn-ea"/>
                <a:cs typeface="+mn-cs"/>
              </a:rPr>
              <a:t>Prerrequisitos</a:t>
            </a:r>
            <a:endParaRPr lang="es-MX" sz="24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2A7D9C9-44A9-4426-88FF-AAD1CA851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0845" y="2852792"/>
            <a:ext cx="4633415" cy="2572193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</a:pPr>
            <a:r>
              <a:rPr lang="es-ES" sz="2800" dirty="0">
                <a:solidFill>
                  <a:schemeClr val="tx1">
                    <a:lumMod val="95000"/>
                  </a:schemeClr>
                </a:solidFill>
              </a:rPr>
              <a:t>Debo programar en </a:t>
            </a:r>
            <a:r>
              <a:rPr lang="es-ES" sz="2800" dirty="0" err="1">
                <a:solidFill>
                  <a:schemeClr val="tx1">
                    <a:lumMod val="95000"/>
                  </a:schemeClr>
                </a:solidFill>
              </a:rPr>
              <a:t>text</a:t>
            </a:r>
            <a:r>
              <a:rPr lang="es-ES" sz="28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tx1">
                    <a:lumMod val="95000"/>
                  </a:schemeClr>
                </a:solidFill>
              </a:rPr>
              <a:t>pad</a:t>
            </a:r>
            <a:r>
              <a:rPr lang="es-ES" sz="2800" dirty="0">
                <a:solidFill>
                  <a:schemeClr val="tx1">
                    <a:lumMod val="95000"/>
                  </a:schemeClr>
                </a:solidFill>
              </a:rPr>
              <a:t> o un IDE?</a:t>
            </a:r>
          </a:p>
        </p:txBody>
      </p:sp>
    </p:spTree>
    <p:extLst>
      <p:ext uri="{BB962C8B-B14F-4D97-AF65-F5344CB8AC3E}">
        <p14:creationId xmlns:p14="http://schemas.microsoft.com/office/powerpoint/2010/main" val="2491711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D"/>
      </a:dk2>
      <a:lt2>
        <a:srgbClr val="E2E2E8"/>
      </a:lt2>
      <a:accent1>
        <a:srgbClr val="A5A27D"/>
      </a:accent1>
      <a:accent2>
        <a:srgbClr val="B79A7A"/>
      </a:accent2>
      <a:accent3>
        <a:srgbClr val="C2948F"/>
      </a:accent3>
      <a:accent4>
        <a:srgbClr val="BA7F91"/>
      </a:accent4>
      <a:accent5>
        <a:srgbClr val="C390B5"/>
      </a:accent5>
      <a:accent6>
        <a:srgbClr val="B17FBA"/>
      </a:accent6>
      <a:hlink>
        <a:srgbClr val="6D71B0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4_Win32_MO - v4" id="{2AE1B83A-9721-4EF8-B275-2624D019C8C0}" vid="{8CDF83C5-BCF3-42CE-9DDC-151D6253CC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243E30-12F4-4BE3-B27D-23AB115E9D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6A612-58F4-4E9A-9665-3987CC3AC4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5E4A76-0180-4CD0-B081-82F74A33613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 a course presentation</Template>
  <TotalTime>413</TotalTime>
  <Words>1423</Words>
  <Application>Microsoft Office PowerPoint</Application>
  <PresentationFormat>Widescreen</PresentationFormat>
  <Paragraphs>239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</vt:lpstr>
      <vt:lpstr>Avenir</vt:lpstr>
      <vt:lpstr>Calibri</vt:lpstr>
      <vt:lpstr>Consolas</vt:lpstr>
      <vt:lpstr>Garamond</vt:lpstr>
      <vt:lpstr>Verdana</vt:lpstr>
      <vt:lpstr>SavonVTI</vt:lpstr>
      <vt:lpstr> HTML + CSS + JS</vt:lpstr>
      <vt:lpstr>Un poco sobre mi….</vt:lpstr>
      <vt:lpstr>Temario</vt:lpstr>
      <vt:lpstr>Introducción</vt:lpstr>
      <vt:lpstr>PowerPoint Presentation</vt:lpstr>
      <vt:lpstr>¿ CMS vs Desarrollador ? </vt:lpstr>
      <vt:lpstr>CMS</vt:lpstr>
      <vt:lpstr>Desarrollador</vt:lpstr>
      <vt:lpstr>Prerrequisitos</vt:lpstr>
      <vt:lpstr>IDE o text pad?</vt:lpstr>
      <vt:lpstr>HTML Deep Dive</vt:lpstr>
      <vt:lpstr>Tags</vt:lpstr>
      <vt:lpstr>Estructura Básica</vt:lpstr>
      <vt:lpstr>Indentación</vt:lpstr>
      <vt:lpstr>Tags mas usados</vt:lpstr>
      <vt:lpstr>Consideraciones</vt:lpstr>
      <vt:lpstr>CSS</vt:lpstr>
      <vt:lpstr>PowerPoint Presentation</vt:lpstr>
      <vt:lpstr>Tipos de usos</vt:lpstr>
      <vt:lpstr>Selectors</vt:lpstr>
      <vt:lpstr>Selectores mas usados</vt:lpstr>
      <vt:lpstr>Mediciones</vt:lpstr>
      <vt:lpstr>Mediciones mas usados</vt:lpstr>
      <vt:lpstr>Tipos de Propiedades</vt:lpstr>
      <vt:lpstr>Javascript</vt:lpstr>
      <vt:lpstr>PowerPoint Presentation</vt:lpstr>
      <vt:lpstr>¿ JavaScript vs Node.js ? </vt:lpstr>
      <vt:lpstr>Tipos de usos</vt:lpstr>
      <vt:lpstr>Logging</vt:lpstr>
      <vt:lpstr>Frameworks y librerías</vt:lpstr>
      <vt:lpstr>Historia y Avances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+ CSS + JS</dc:title>
  <dc:creator>Héctor Flores</dc:creator>
  <cp:lastModifiedBy>Héctor Flores</cp:lastModifiedBy>
  <cp:revision>20</cp:revision>
  <dcterms:created xsi:type="dcterms:W3CDTF">2020-08-18T20:20:39Z</dcterms:created>
  <dcterms:modified xsi:type="dcterms:W3CDTF">2020-08-19T03:14:06Z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